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1" r:id="rId17"/>
    <p:sldId id="260" r:id="rId18"/>
    <p:sldId id="274" r:id="rId19"/>
    <p:sldId id="275" r:id="rId20"/>
    <p:sldId id="276" r:id="rId21"/>
    <p:sldId id="28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300" r:id="rId31"/>
    <p:sldId id="301" r:id="rId32"/>
    <p:sldId id="286" r:id="rId33"/>
    <p:sldId id="296" r:id="rId34"/>
    <p:sldId id="297" r:id="rId35"/>
    <p:sldId id="298" r:id="rId36"/>
    <p:sldId id="299" r:id="rId37"/>
    <p:sldId id="289" r:id="rId38"/>
    <p:sldId id="308" r:id="rId39"/>
    <p:sldId id="309" r:id="rId40"/>
    <p:sldId id="287" r:id="rId41"/>
    <p:sldId id="292" r:id="rId42"/>
    <p:sldId id="315" r:id="rId43"/>
    <p:sldId id="310" r:id="rId44"/>
    <p:sldId id="312" r:id="rId45"/>
    <p:sldId id="313" r:id="rId46"/>
    <p:sldId id="317" r:id="rId47"/>
    <p:sldId id="318" r:id="rId48"/>
    <p:sldId id="314" r:id="rId49"/>
    <p:sldId id="316" r:id="rId50"/>
    <p:sldId id="319" r:id="rId51"/>
    <p:sldId id="320" r:id="rId52"/>
    <p:sldId id="321" r:id="rId53"/>
    <p:sldId id="322" r:id="rId54"/>
    <p:sldId id="291" r:id="rId55"/>
    <p:sldId id="323" r:id="rId56"/>
    <p:sldId id="261" r:id="rId57"/>
    <p:sldId id="302" r:id="rId58"/>
    <p:sldId id="303" r:id="rId59"/>
    <p:sldId id="304" r:id="rId60"/>
    <p:sldId id="305" r:id="rId61"/>
    <p:sldId id="306" r:id="rId62"/>
    <p:sldId id="307" r:id="rId63"/>
    <p:sldId id="311" r:id="rId64"/>
  </p:sldIdLst>
  <p:sldSz cx="9144000" cy="6858000" type="screen4x3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64A54FE-E1D0-CF4A-A636-925FB4A00353}">
          <p14:sldIdLst>
            <p14:sldId id="256"/>
            <p14:sldId id="257"/>
          </p14:sldIdLst>
        </p14:section>
        <p14:section name="What is Cognitive Computational Neuroscience" id="{93CB2F01-407E-8D45-82E5-823085F793DC}">
          <p14:sldIdLst>
            <p14:sldId id="259"/>
            <p14:sldId id="258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1"/>
          </p14:sldIdLst>
        </p14:section>
        <p14:section name="A simple Example" id="{28879A13-FFFC-4644-B903-21AB2F286D29}">
          <p14:sldIdLst>
            <p14:sldId id="260"/>
            <p14:sldId id="274"/>
            <p14:sldId id="275"/>
            <p14:sldId id="276"/>
            <p14:sldId id="284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300"/>
            <p14:sldId id="301"/>
            <p14:sldId id="286"/>
            <p14:sldId id="296"/>
            <p14:sldId id="297"/>
            <p14:sldId id="298"/>
            <p14:sldId id="299"/>
            <p14:sldId id="289"/>
            <p14:sldId id="308"/>
            <p14:sldId id="309"/>
            <p14:sldId id="287"/>
            <p14:sldId id="292"/>
            <p14:sldId id="315"/>
            <p14:sldId id="310"/>
            <p14:sldId id="312"/>
            <p14:sldId id="313"/>
            <p14:sldId id="317"/>
            <p14:sldId id="318"/>
            <p14:sldId id="314"/>
            <p14:sldId id="316"/>
            <p14:sldId id="319"/>
            <p14:sldId id="320"/>
            <p14:sldId id="321"/>
            <p14:sldId id="322"/>
            <p14:sldId id="291"/>
            <p14:sldId id="323"/>
          </p14:sldIdLst>
        </p14:section>
        <p14:section name="The basics of Computational Neuroscience" id="{D9E40DC7-61D1-9E44-98F9-16DBB966CB56}">
          <p14:sldIdLst>
            <p14:sldId id="261"/>
            <p14:sldId id="302"/>
            <p14:sldId id="303"/>
            <p14:sldId id="304"/>
            <p14:sldId id="305"/>
            <p14:sldId id="306"/>
            <p14:sldId id="307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21" userDrawn="1">
          <p15:clr>
            <a:srgbClr val="A4A3A4"/>
          </p15:clr>
        </p15:guide>
        <p15:guide id="2" pos="5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63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26"/>
    <p:restoredTop sz="96327" autoAdjust="0"/>
  </p:normalViewPr>
  <p:slideViewPr>
    <p:cSldViewPr snapToGrid="0" snapToObjects="1">
      <p:cViewPr varScale="1">
        <p:scale>
          <a:sx n="119" d="100"/>
          <a:sy n="119" d="100"/>
        </p:scale>
        <p:origin x="1464" y="184"/>
      </p:cViewPr>
      <p:guideLst>
        <p:guide orient="horz" pos="1321"/>
        <p:guide pos="5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515945-D7EA-4D89-B05B-A15B6C7575E3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082E074-A52F-434B-9C6C-EFA6D22B7F92}">
      <dgm:prSet/>
      <dgm:spPr/>
      <dgm:t>
        <a:bodyPr/>
        <a:lstStyle/>
        <a:p>
          <a:pPr>
            <a:defRPr b="1"/>
          </a:pPr>
          <a:r>
            <a:rPr kumimoji="1" lang="en-US"/>
            <a:t>Aim</a:t>
          </a:r>
          <a:endParaRPr lang="en-US"/>
        </a:p>
      </dgm:t>
    </dgm:pt>
    <dgm:pt modelId="{3BA00EB6-DC19-456D-A236-83BC4BA27EE0}" type="parTrans" cxnId="{4F8EF714-0035-4FBA-B38C-3C8E1D15ED88}">
      <dgm:prSet/>
      <dgm:spPr/>
      <dgm:t>
        <a:bodyPr/>
        <a:lstStyle/>
        <a:p>
          <a:endParaRPr lang="en-US"/>
        </a:p>
      </dgm:t>
    </dgm:pt>
    <dgm:pt modelId="{2700742E-FFE9-4EE7-A003-EB98951E1901}" type="sibTrans" cxnId="{4F8EF714-0035-4FBA-B38C-3C8E1D15ED88}">
      <dgm:prSet/>
      <dgm:spPr/>
      <dgm:t>
        <a:bodyPr/>
        <a:lstStyle/>
        <a:p>
          <a:endParaRPr lang="en-US"/>
        </a:p>
      </dgm:t>
    </dgm:pt>
    <dgm:pt modelId="{C5EABE2E-EF73-4608-8323-0B158F60649C}">
      <dgm:prSet/>
      <dgm:spPr/>
      <dgm:t>
        <a:bodyPr/>
        <a:lstStyle/>
        <a:p>
          <a:r>
            <a:rPr kumimoji="1" lang="en-US"/>
            <a:t>Understand Mental Processes</a:t>
          </a:r>
          <a:endParaRPr lang="en-US"/>
        </a:p>
      </dgm:t>
    </dgm:pt>
    <dgm:pt modelId="{102D7CC4-F47F-4CE0-A7C4-E6B5E8A5EB42}" type="parTrans" cxnId="{6A58F541-601A-4D2F-981B-1CFF77177D15}">
      <dgm:prSet/>
      <dgm:spPr/>
      <dgm:t>
        <a:bodyPr/>
        <a:lstStyle/>
        <a:p>
          <a:endParaRPr lang="en-US"/>
        </a:p>
      </dgm:t>
    </dgm:pt>
    <dgm:pt modelId="{B0C96858-115D-4729-86BC-96A3D16FFBEA}" type="sibTrans" cxnId="{6A58F541-601A-4D2F-981B-1CFF77177D15}">
      <dgm:prSet/>
      <dgm:spPr/>
      <dgm:t>
        <a:bodyPr/>
        <a:lstStyle/>
        <a:p>
          <a:endParaRPr lang="en-US"/>
        </a:p>
      </dgm:t>
    </dgm:pt>
    <dgm:pt modelId="{8CD925F5-680F-4BD8-92E3-414296CA6C17}">
      <dgm:prSet/>
      <dgm:spPr/>
      <dgm:t>
        <a:bodyPr/>
        <a:lstStyle/>
        <a:p>
          <a:pPr>
            <a:defRPr b="1"/>
          </a:pPr>
          <a:r>
            <a:rPr kumimoji="1" lang="en-US"/>
            <a:t>Guide theory</a:t>
          </a:r>
          <a:endParaRPr lang="en-US"/>
        </a:p>
      </dgm:t>
    </dgm:pt>
    <dgm:pt modelId="{C589970D-0849-45D8-9F40-93220D6AC507}" type="parTrans" cxnId="{25E2566D-1850-46C3-AE04-9386CAB884E8}">
      <dgm:prSet/>
      <dgm:spPr/>
      <dgm:t>
        <a:bodyPr/>
        <a:lstStyle/>
        <a:p>
          <a:endParaRPr lang="en-US"/>
        </a:p>
      </dgm:t>
    </dgm:pt>
    <dgm:pt modelId="{6D05EAA9-15F1-4A72-8D0F-61B75F559784}" type="sibTrans" cxnId="{25E2566D-1850-46C3-AE04-9386CAB884E8}">
      <dgm:prSet/>
      <dgm:spPr/>
      <dgm:t>
        <a:bodyPr/>
        <a:lstStyle/>
        <a:p>
          <a:endParaRPr lang="en-US"/>
        </a:p>
      </dgm:t>
    </dgm:pt>
    <dgm:pt modelId="{3F07F58D-1267-4ADC-8ECE-E9AF7568A96A}">
      <dgm:prSet/>
      <dgm:spPr/>
      <dgm:t>
        <a:bodyPr/>
        <a:lstStyle/>
        <a:p>
          <a:r>
            <a:rPr kumimoji="1" lang="en-US" dirty="0"/>
            <a:t>Computer metaphor</a:t>
          </a:r>
          <a:endParaRPr lang="en-US" dirty="0"/>
        </a:p>
      </dgm:t>
    </dgm:pt>
    <dgm:pt modelId="{50322DF4-4F9C-4618-BEFA-ADD6AD2D33C8}" type="parTrans" cxnId="{363FE0B7-9F68-430A-A611-2BD89166E057}">
      <dgm:prSet/>
      <dgm:spPr/>
      <dgm:t>
        <a:bodyPr/>
        <a:lstStyle/>
        <a:p>
          <a:endParaRPr lang="en-US"/>
        </a:p>
      </dgm:t>
    </dgm:pt>
    <dgm:pt modelId="{E07BFA2A-ED28-4F61-B5FB-F0ED848BAC05}" type="sibTrans" cxnId="{363FE0B7-9F68-430A-A611-2BD89166E057}">
      <dgm:prSet/>
      <dgm:spPr/>
      <dgm:t>
        <a:bodyPr/>
        <a:lstStyle/>
        <a:p>
          <a:endParaRPr lang="en-US"/>
        </a:p>
      </dgm:t>
    </dgm:pt>
    <dgm:pt modelId="{2AB8B2AE-D7CC-4CC9-B2E1-DD337595277D}" type="pres">
      <dgm:prSet presAssocID="{F0515945-D7EA-4D89-B05B-A15B6C7575E3}" presName="root" presStyleCnt="0">
        <dgm:presLayoutVars>
          <dgm:dir/>
          <dgm:resizeHandles val="exact"/>
        </dgm:presLayoutVars>
      </dgm:prSet>
      <dgm:spPr/>
    </dgm:pt>
    <dgm:pt modelId="{0E45CC91-7E23-43D1-B130-EB2CC1B1219B}" type="pres">
      <dgm:prSet presAssocID="{F082E074-A52F-434B-9C6C-EFA6D22B7F92}" presName="compNode" presStyleCnt="0"/>
      <dgm:spPr/>
    </dgm:pt>
    <dgm:pt modelId="{735B412E-AE74-4CFD-87A3-E7F548349E37}" type="pres">
      <dgm:prSet presAssocID="{F082E074-A52F-434B-9C6C-EFA6D22B7F9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靶心"/>
        </a:ext>
      </dgm:extLst>
    </dgm:pt>
    <dgm:pt modelId="{6882A5CB-8166-4EF8-8D8C-3B1ABE76E983}" type="pres">
      <dgm:prSet presAssocID="{F082E074-A52F-434B-9C6C-EFA6D22B7F92}" presName="iconSpace" presStyleCnt="0"/>
      <dgm:spPr/>
    </dgm:pt>
    <dgm:pt modelId="{B2C2A633-9CDD-4F9E-8DC7-59941760B2D5}" type="pres">
      <dgm:prSet presAssocID="{F082E074-A52F-434B-9C6C-EFA6D22B7F92}" presName="parTx" presStyleLbl="revTx" presStyleIdx="0" presStyleCnt="4">
        <dgm:presLayoutVars>
          <dgm:chMax val="0"/>
          <dgm:chPref val="0"/>
        </dgm:presLayoutVars>
      </dgm:prSet>
      <dgm:spPr/>
    </dgm:pt>
    <dgm:pt modelId="{3650DC87-D3F0-4354-A255-0830FC6B99D9}" type="pres">
      <dgm:prSet presAssocID="{F082E074-A52F-434B-9C6C-EFA6D22B7F92}" presName="txSpace" presStyleCnt="0"/>
      <dgm:spPr/>
    </dgm:pt>
    <dgm:pt modelId="{CF7A0A9B-A104-44DB-BD7A-9650031A164C}" type="pres">
      <dgm:prSet presAssocID="{F082E074-A52F-434B-9C6C-EFA6D22B7F92}" presName="desTx" presStyleLbl="revTx" presStyleIdx="1" presStyleCnt="4">
        <dgm:presLayoutVars/>
      </dgm:prSet>
      <dgm:spPr/>
    </dgm:pt>
    <dgm:pt modelId="{85BA3A79-B7DF-4F2F-A3D1-FA3001398374}" type="pres">
      <dgm:prSet presAssocID="{2700742E-FFE9-4EE7-A003-EB98951E1901}" presName="sibTrans" presStyleCnt="0"/>
      <dgm:spPr/>
    </dgm:pt>
    <dgm:pt modelId="{EF44A014-AF40-4D5D-888B-C40079137F48}" type="pres">
      <dgm:prSet presAssocID="{8CD925F5-680F-4BD8-92E3-414296CA6C17}" presName="compNode" presStyleCnt="0"/>
      <dgm:spPr/>
    </dgm:pt>
    <dgm:pt modelId="{4CFD0D7B-46EC-49E3-BAAB-699CF1AF79C9}" type="pres">
      <dgm:prSet presAssocID="{8CD925F5-680F-4BD8-92E3-414296CA6C1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计算机"/>
        </a:ext>
      </dgm:extLst>
    </dgm:pt>
    <dgm:pt modelId="{CCA58C11-7FF3-4994-9588-D4A7040EB10E}" type="pres">
      <dgm:prSet presAssocID="{8CD925F5-680F-4BD8-92E3-414296CA6C17}" presName="iconSpace" presStyleCnt="0"/>
      <dgm:spPr/>
    </dgm:pt>
    <dgm:pt modelId="{96E954FB-072D-4934-895F-4128A859D5CF}" type="pres">
      <dgm:prSet presAssocID="{8CD925F5-680F-4BD8-92E3-414296CA6C17}" presName="parTx" presStyleLbl="revTx" presStyleIdx="2" presStyleCnt="4">
        <dgm:presLayoutVars>
          <dgm:chMax val="0"/>
          <dgm:chPref val="0"/>
        </dgm:presLayoutVars>
      </dgm:prSet>
      <dgm:spPr/>
    </dgm:pt>
    <dgm:pt modelId="{CCAF0247-DEB5-47DE-AB4C-4572E32391C6}" type="pres">
      <dgm:prSet presAssocID="{8CD925F5-680F-4BD8-92E3-414296CA6C17}" presName="txSpace" presStyleCnt="0"/>
      <dgm:spPr/>
    </dgm:pt>
    <dgm:pt modelId="{37FEEDD6-A5F1-4984-BAFA-CA8651943EDA}" type="pres">
      <dgm:prSet presAssocID="{8CD925F5-680F-4BD8-92E3-414296CA6C17}" presName="desTx" presStyleLbl="revTx" presStyleIdx="3" presStyleCnt="4">
        <dgm:presLayoutVars/>
      </dgm:prSet>
      <dgm:spPr/>
    </dgm:pt>
  </dgm:ptLst>
  <dgm:cxnLst>
    <dgm:cxn modelId="{4F8EF714-0035-4FBA-B38C-3C8E1D15ED88}" srcId="{F0515945-D7EA-4D89-B05B-A15B6C7575E3}" destId="{F082E074-A52F-434B-9C6C-EFA6D22B7F92}" srcOrd="0" destOrd="0" parTransId="{3BA00EB6-DC19-456D-A236-83BC4BA27EE0}" sibTransId="{2700742E-FFE9-4EE7-A003-EB98951E1901}"/>
    <dgm:cxn modelId="{6A58F541-601A-4D2F-981B-1CFF77177D15}" srcId="{F082E074-A52F-434B-9C6C-EFA6D22B7F92}" destId="{C5EABE2E-EF73-4608-8323-0B158F60649C}" srcOrd="0" destOrd="0" parTransId="{102D7CC4-F47F-4CE0-A7C4-E6B5E8A5EB42}" sibTransId="{B0C96858-115D-4729-86BC-96A3D16FFBEA}"/>
    <dgm:cxn modelId="{25E2566D-1850-46C3-AE04-9386CAB884E8}" srcId="{F0515945-D7EA-4D89-B05B-A15B6C7575E3}" destId="{8CD925F5-680F-4BD8-92E3-414296CA6C17}" srcOrd="1" destOrd="0" parTransId="{C589970D-0849-45D8-9F40-93220D6AC507}" sibTransId="{6D05EAA9-15F1-4A72-8D0F-61B75F559784}"/>
    <dgm:cxn modelId="{C0D0A9AE-DFC5-4550-8DDC-F2708B75E344}" type="presOf" srcId="{8CD925F5-680F-4BD8-92E3-414296CA6C17}" destId="{96E954FB-072D-4934-895F-4128A859D5CF}" srcOrd="0" destOrd="0" presId="urn:microsoft.com/office/officeart/2018/5/layout/CenteredIconLabelDescriptionList"/>
    <dgm:cxn modelId="{B46A5BB1-FF2E-4E97-93EA-3BA4289A6F7F}" type="presOf" srcId="{F0515945-D7EA-4D89-B05B-A15B6C7575E3}" destId="{2AB8B2AE-D7CC-4CC9-B2E1-DD337595277D}" srcOrd="0" destOrd="0" presId="urn:microsoft.com/office/officeart/2018/5/layout/CenteredIconLabelDescriptionList"/>
    <dgm:cxn modelId="{363FE0B7-9F68-430A-A611-2BD89166E057}" srcId="{8CD925F5-680F-4BD8-92E3-414296CA6C17}" destId="{3F07F58D-1267-4ADC-8ECE-E9AF7568A96A}" srcOrd="0" destOrd="0" parTransId="{50322DF4-4F9C-4618-BEFA-ADD6AD2D33C8}" sibTransId="{E07BFA2A-ED28-4F61-B5FB-F0ED848BAC05}"/>
    <dgm:cxn modelId="{E4F08BC5-0711-463C-A9DD-BFAF878434F0}" type="presOf" srcId="{F082E074-A52F-434B-9C6C-EFA6D22B7F92}" destId="{B2C2A633-9CDD-4F9E-8DC7-59941760B2D5}" srcOrd="0" destOrd="0" presId="urn:microsoft.com/office/officeart/2018/5/layout/CenteredIconLabelDescriptionList"/>
    <dgm:cxn modelId="{7D3FEEED-F392-4AC9-9892-6C335808E168}" type="presOf" srcId="{C5EABE2E-EF73-4608-8323-0B158F60649C}" destId="{CF7A0A9B-A104-44DB-BD7A-9650031A164C}" srcOrd="0" destOrd="0" presId="urn:microsoft.com/office/officeart/2018/5/layout/CenteredIconLabelDescriptionList"/>
    <dgm:cxn modelId="{AEDF6FF5-1770-4D01-A7A3-433329A33258}" type="presOf" srcId="{3F07F58D-1267-4ADC-8ECE-E9AF7568A96A}" destId="{37FEEDD6-A5F1-4984-BAFA-CA8651943EDA}" srcOrd="0" destOrd="0" presId="urn:microsoft.com/office/officeart/2018/5/layout/CenteredIconLabelDescriptionList"/>
    <dgm:cxn modelId="{243C4D26-EB38-4F29-BF38-7D996471DA53}" type="presParOf" srcId="{2AB8B2AE-D7CC-4CC9-B2E1-DD337595277D}" destId="{0E45CC91-7E23-43D1-B130-EB2CC1B1219B}" srcOrd="0" destOrd="0" presId="urn:microsoft.com/office/officeart/2018/5/layout/CenteredIconLabelDescriptionList"/>
    <dgm:cxn modelId="{28B4F2CA-0006-499F-B73B-05148FD43C48}" type="presParOf" srcId="{0E45CC91-7E23-43D1-B130-EB2CC1B1219B}" destId="{735B412E-AE74-4CFD-87A3-E7F548349E37}" srcOrd="0" destOrd="0" presId="urn:microsoft.com/office/officeart/2018/5/layout/CenteredIconLabelDescriptionList"/>
    <dgm:cxn modelId="{AA36DAF2-45D1-4B7B-9E07-F00A3493658F}" type="presParOf" srcId="{0E45CC91-7E23-43D1-B130-EB2CC1B1219B}" destId="{6882A5CB-8166-4EF8-8D8C-3B1ABE76E983}" srcOrd="1" destOrd="0" presId="urn:microsoft.com/office/officeart/2018/5/layout/CenteredIconLabelDescriptionList"/>
    <dgm:cxn modelId="{058B4912-DEE5-4C59-A244-EBC8B26CCEEE}" type="presParOf" srcId="{0E45CC91-7E23-43D1-B130-EB2CC1B1219B}" destId="{B2C2A633-9CDD-4F9E-8DC7-59941760B2D5}" srcOrd="2" destOrd="0" presId="urn:microsoft.com/office/officeart/2018/5/layout/CenteredIconLabelDescriptionList"/>
    <dgm:cxn modelId="{38538C50-5569-4742-9B29-2BD06142376C}" type="presParOf" srcId="{0E45CC91-7E23-43D1-B130-EB2CC1B1219B}" destId="{3650DC87-D3F0-4354-A255-0830FC6B99D9}" srcOrd="3" destOrd="0" presId="urn:microsoft.com/office/officeart/2018/5/layout/CenteredIconLabelDescriptionList"/>
    <dgm:cxn modelId="{B96A776A-7958-4AD0-900B-C41D959B1B7D}" type="presParOf" srcId="{0E45CC91-7E23-43D1-B130-EB2CC1B1219B}" destId="{CF7A0A9B-A104-44DB-BD7A-9650031A164C}" srcOrd="4" destOrd="0" presId="urn:microsoft.com/office/officeart/2018/5/layout/CenteredIconLabelDescriptionList"/>
    <dgm:cxn modelId="{86988B62-3D7E-42A5-AE80-C8671353F617}" type="presParOf" srcId="{2AB8B2AE-D7CC-4CC9-B2E1-DD337595277D}" destId="{85BA3A79-B7DF-4F2F-A3D1-FA3001398374}" srcOrd="1" destOrd="0" presId="urn:microsoft.com/office/officeart/2018/5/layout/CenteredIconLabelDescriptionList"/>
    <dgm:cxn modelId="{405A926F-CAF0-4AAF-BCF7-BDA4EAAF956C}" type="presParOf" srcId="{2AB8B2AE-D7CC-4CC9-B2E1-DD337595277D}" destId="{EF44A014-AF40-4D5D-888B-C40079137F48}" srcOrd="2" destOrd="0" presId="urn:microsoft.com/office/officeart/2018/5/layout/CenteredIconLabelDescriptionList"/>
    <dgm:cxn modelId="{07D16CC7-2CF2-4575-AAAA-2F8C975A8CA9}" type="presParOf" srcId="{EF44A014-AF40-4D5D-888B-C40079137F48}" destId="{4CFD0D7B-46EC-49E3-BAAB-699CF1AF79C9}" srcOrd="0" destOrd="0" presId="urn:microsoft.com/office/officeart/2018/5/layout/CenteredIconLabelDescriptionList"/>
    <dgm:cxn modelId="{72B97BC7-D851-49FE-B358-F61D3FBCF88F}" type="presParOf" srcId="{EF44A014-AF40-4D5D-888B-C40079137F48}" destId="{CCA58C11-7FF3-4994-9588-D4A7040EB10E}" srcOrd="1" destOrd="0" presId="urn:microsoft.com/office/officeart/2018/5/layout/CenteredIconLabelDescriptionList"/>
    <dgm:cxn modelId="{114F5346-0894-445D-9CA3-8603F761ADF7}" type="presParOf" srcId="{EF44A014-AF40-4D5D-888B-C40079137F48}" destId="{96E954FB-072D-4934-895F-4128A859D5CF}" srcOrd="2" destOrd="0" presId="urn:microsoft.com/office/officeart/2018/5/layout/CenteredIconLabelDescriptionList"/>
    <dgm:cxn modelId="{798869B6-E61A-4C35-8F50-513310BDF8A9}" type="presParOf" srcId="{EF44A014-AF40-4D5D-888B-C40079137F48}" destId="{CCAF0247-DEB5-47DE-AB4C-4572E32391C6}" srcOrd="3" destOrd="0" presId="urn:microsoft.com/office/officeart/2018/5/layout/CenteredIconLabelDescriptionList"/>
    <dgm:cxn modelId="{832008B8-714E-4B4B-96E2-399658844E39}" type="presParOf" srcId="{EF44A014-AF40-4D5D-888B-C40079137F48}" destId="{37FEEDD6-A5F1-4984-BAFA-CA8651943ED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479A95-C80A-4950-BCDE-3D20D98258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A70F9E3-9948-46B9-9E94-CF5744E2AD73}">
      <dgm:prSet/>
      <dgm:spPr/>
      <dgm:t>
        <a:bodyPr/>
        <a:lstStyle/>
        <a:p>
          <a:r>
            <a:rPr kumimoji="1" lang="en-US"/>
            <a:t>Cognition == Information processing</a:t>
          </a:r>
          <a:endParaRPr lang="en-US"/>
        </a:p>
      </dgm:t>
    </dgm:pt>
    <dgm:pt modelId="{3578C0FF-9165-453C-A318-7E6202FA6E33}" type="parTrans" cxnId="{91934062-7902-482D-B696-01E6BFCC1833}">
      <dgm:prSet/>
      <dgm:spPr/>
      <dgm:t>
        <a:bodyPr/>
        <a:lstStyle/>
        <a:p>
          <a:endParaRPr lang="en-US"/>
        </a:p>
      </dgm:t>
    </dgm:pt>
    <dgm:pt modelId="{7EE74519-0DC1-4203-9BEF-69A9BE38C8D1}" type="sibTrans" cxnId="{91934062-7902-482D-B696-01E6BFCC1833}">
      <dgm:prSet/>
      <dgm:spPr/>
      <dgm:t>
        <a:bodyPr/>
        <a:lstStyle/>
        <a:p>
          <a:endParaRPr lang="en-US"/>
        </a:p>
      </dgm:t>
    </dgm:pt>
    <dgm:pt modelId="{21BFB3D5-B97F-4D57-A46C-B0410A2C74BE}">
      <dgm:prSet/>
      <dgm:spPr/>
      <dgm:t>
        <a:bodyPr/>
        <a:lstStyle/>
        <a:p>
          <a:r>
            <a:rPr kumimoji="1" lang="en-US"/>
            <a:t>Using</a:t>
          </a:r>
          <a:r>
            <a:rPr kumimoji="1" lang="zh-CN"/>
            <a:t> </a:t>
          </a:r>
          <a:r>
            <a:rPr kumimoji="1" lang="en-US"/>
            <a:t>model to describe it</a:t>
          </a:r>
          <a:endParaRPr lang="en-US"/>
        </a:p>
      </dgm:t>
    </dgm:pt>
    <dgm:pt modelId="{008E58E3-0982-4920-9523-D1497AE542B8}" type="parTrans" cxnId="{A7A78316-C01A-4253-9CF2-F989B4D6B409}">
      <dgm:prSet/>
      <dgm:spPr/>
      <dgm:t>
        <a:bodyPr/>
        <a:lstStyle/>
        <a:p>
          <a:endParaRPr lang="en-US"/>
        </a:p>
      </dgm:t>
    </dgm:pt>
    <dgm:pt modelId="{5B94C6A1-9EC1-40ED-B3D0-95E9F677D8D9}" type="sibTrans" cxnId="{A7A78316-C01A-4253-9CF2-F989B4D6B409}">
      <dgm:prSet/>
      <dgm:spPr/>
      <dgm:t>
        <a:bodyPr/>
        <a:lstStyle/>
        <a:p>
          <a:endParaRPr lang="en-US"/>
        </a:p>
      </dgm:t>
    </dgm:pt>
    <dgm:pt modelId="{878A6007-B182-42D4-9654-D88F14F393E9}" type="pres">
      <dgm:prSet presAssocID="{1C479A95-C80A-4950-BCDE-3D20D982587F}" presName="root" presStyleCnt="0">
        <dgm:presLayoutVars>
          <dgm:dir/>
          <dgm:resizeHandles val="exact"/>
        </dgm:presLayoutVars>
      </dgm:prSet>
      <dgm:spPr/>
    </dgm:pt>
    <dgm:pt modelId="{50DDF119-67C8-42CA-A19F-1B3C8CF6F268}" type="pres">
      <dgm:prSet presAssocID="{CA70F9E3-9948-46B9-9E94-CF5744E2AD73}" presName="compNode" presStyleCnt="0"/>
      <dgm:spPr/>
    </dgm:pt>
    <dgm:pt modelId="{5265AEA7-CCD1-4363-B26D-7B9420E0C5A3}" type="pres">
      <dgm:prSet presAssocID="{CA70F9E3-9948-46B9-9E94-CF5744E2AD73}" presName="bgRect" presStyleLbl="bgShp" presStyleIdx="0" presStyleCnt="2"/>
      <dgm:spPr/>
    </dgm:pt>
    <dgm:pt modelId="{3EEFEF83-6B60-4F43-AB5F-2C477730764F}" type="pres">
      <dgm:prSet presAssocID="{CA70F9E3-9948-46B9-9E94-CF5744E2AD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77B62C4-FE2C-4013-A819-15648D8DE54C}" type="pres">
      <dgm:prSet presAssocID="{CA70F9E3-9948-46B9-9E94-CF5744E2AD73}" presName="spaceRect" presStyleCnt="0"/>
      <dgm:spPr/>
    </dgm:pt>
    <dgm:pt modelId="{BC8CAE5C-7E7D-415D-932E-2B6D06AA6BBB}" type="pres">
      <dgm:prSet presAssocID="{CA70F9E3-9948-46B9-9E94-CF5744E2AD73}" presName="parTx" presStyleLbl="revTx" presStyleIdx="0" presStyleCnt="2">
        <dgm:presLayoutVars>
          <dgm:chMax val="0"/>
          <dgm:chPref val="0"/>
        </dgm:presLayoutVars>
      </dgm:prSet>
      <dgm:spPr/>
    </dgm:pt>
    <dgm:pt modelId="{F4AC01D6-3FD3-4AD0-B6A3-5DA188243A21}" type="pres">
      <dgm:prSet presAssocID="{7EE74519-0DC1-4203-9BEF-69A9BE38C8D1}" presName="sibTrans" presStyleCnt="0"/>
      <dgm:spPr/>
    </dgm:pt>
    <dgm:pt modelId="{A74779C5-630D-4A06-91F9-CB42BB17234F}" type="pres">
      <dgm:prSet presAssocID="{21BFB3D5-B97F-4D57-A46C-B0410A2C74BE}" presName="compNode" presStyleCnt="0"/>
      <dgm:spPr/>
    </dgm:pt>
    <dgm:pt modelId="{FECDB3D5-0271-4EAF-B77A-F49A2BDA383E}" type="pres">
      <dgm:prSet presAssocID="{21BFB3D5-B97F-4D57-A46C-B0410A2C74BE}" presName="bgRect" presStyleLbl="bgShp" presStyleIdx="1" presStyleCnt="2"/>
      <dgm:spPr/>
    </dgm:pt>
    <dgm:pt modelId="{45BD40AD-2854-4413-BFA9-C1BD7FE1937E}" type="pres">
      <dgm:prSet presAssocID="{21BFB3D5-B97F-4D57-A46C-B0410A2C74B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文档"/>
        </a:ext>
      </dgm:extLst>
    </dgm:pt>
    <dgm:pt modelId="{CC14B92C-2A5D-4114-8F6D-96E03B8D5AE0}" type="pres">
      <dgm:prSet presAssocID="{21BFB3D5-B97F-4D57-A46C-B0410A2C74BE}" presName="spaceRect" presStyleCnt="0"/>
      <dgm:spPr/>
    </dgm:pt>
    <dgm:pt modelId="{8497CADE-141C-46D1-9642-E3BAE059FC93}" type="pres">
      <dgm:prSet presAssocID="{21BFB3D5-B97F-4D57-A46C-B0410A2C74B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7A78316-C01A-4253-9CF2-F989B4D6B409}" srcId="{1C479A95-C80A-4950-BCDE-3D20D982587F}" destId="{21BFB3D5-B97F-4D57-A46C-B0410A2C74BE}" srcOrd="1" destOrd="0" parTransId="{008E58E3-0982-4920-9523-D1497AE542B8}" sibTransId="{5B94C6A1-9EC1-40ED-B3D0-95E9F677D8D9}"/>
    <dgm:cxn modelId="{91934062-7902-482D-B696-01E6BFCC1833}" srcId="{1C479A95-C80A-4950-BCDE-3D20D982587F}" destId="{CA70F9E3-9948-46B9-9E94-CF5744E2AD73}" srcOrd="0" destOrd="0" parTransId="{3578C0FF-9165-453C-A318-7E6202FA6E33}" sibTransId="{7EE74519-0DC1-4203-9BEF-69A9BE38C8D1}"/>
    <dgm:cxn modelId="{6AD49E77-9E59-4F25-957D-15E612A9FE99}" type="presOf" srcId="{21BFB3D5-B97F-4D57-A46C-B0410A2C74BE}" destId="{8497CADE-141C-46D1-9642-E3BAE059FC93}" srcOrd="0" destOrd="0" presId="urn:microsoft.com/office/officeart/2018/2/layout/IconVerticalSolidList"/>
    <dgm:cxn modelId="{1BB83CEE-C6EB-49B2-A0C0-974080EB34F1}" type="presOf" srcId="{CA70F9E3-9948-46B9-9E94-CF5744E2AD73}" destId="{BC8CAE5C-7E7D-415D-932E-2B6D06AA6BBB}" srcOrd="0" destOrd="0" presId="urn:microsoft.com/office/officeart/2018/2/layout/IconVerticalSolidList"/>
    <dgm:cxn modelId="{093127F3-A9C5-44E6-8083-91BFEF0ED6BF}" type="presOf" srcId="{1C479A95-C80A-4950-BCDE-3D20D982587F}" destId="{878A6007-B182-42D4-9654-D88F14F393E9}" srcOrd="0" destOrd="0" presId="urn:microsoft.com/office/officeart/2018/2/layout/IconVerticalSolidList"/>
    <dgm:cxn modelId="{5820EE10-4EB5-48AF-9801-0BE4F00B9633}" type="presParOf" srcId="{878A6007-B182-42D4-9654-D88F14F393E9}" destId="{50DDF119-67C8-42CA-A19F-1B3C8CF6F268}" srcOrd="0" destOrd="0" presId="urn:microsoft.com/office/officeart/2018/2/layout/IconVerticalSolidList"/>
    <dgm:cxn modelId="{F968E66D-E7AD-41A1-A9CA-B001FA256948}" type="presParOf" srcId="{50DDF119-67C8-42CA-A19F-1B3C8CF6F268}" destId="{5265AEA7-CCD1-4363-B26D-7B9420E0C5A3}" srcOrd="0" destOrd="0" presId="urn:microsoft.com/office/officeart/2018/2/layout/IconVerticalSolidList"/>
    <dgm:cxn modelId="{6343DE71-7561-4213-9E67-F13C20C5CA55}" type="presParOf" srcId="{50DDF119-67C8-42CA-A19F-1B3C8CF6F268}" destId="{3EEFEF83-6B60-4F43-AB5F-2C477730764F}" srcOrd="1" destOrd="0" presId="urn:microsoft.com/office/officeart/2018/2/layout/IconVerticalSolidList"/>
    <dgm:cxn modelId="{D263C354-7F59-45AA-9732-B864EA6128F5}" type="presParOf" srcId="{50DDF119-67C8-42CA-A19F-1B3C8CF6F268}" destId="{577B62C4-FE2C-4013-A819-15648D8DE54C}" srcOrd="2" destOrd="0" presId="urn:microsoft.com/office/officeart/2018/2/layout/IconVerticalSolidList"/>
    <dgm:cxn modelId="{0A7D1FB1-3148-4BB9-BADA-751009AC6555}" type="presParOf" srcId="{50DDF119-67C8-42CA-A19F-1B3C8CF6F268}" destId="{BC8CAE5C-7E7D-415D-932E-2B6D06AA6BBB}" srcOrd="3" destOrd="0" presId="urn:microsoft.com/office/officeart/2018/2/layout/IconVerticalSolidList"/>
    <dgm:cxn modelId="{15A412CE-D12A-4D95-B649-2C4F6539F185}" type="presParOf" srcId="{878A6007-B182-42D4-9654-D88F14F393E9}" destId="{F4AC01D6-3FD3-4AD0-B6A3-5DA188243A21}" srcOrd="1" destOrd="0" presId="urn:microsoft.com/office/officeart/2018/2/layout/IconVerticalSolidList"/>
    <dgm:cxn modelId="{C14550CE-D1FA-461F-B284-A8933461DE25}" type="presParOf" srcId="{878A6007-B182-42D4-9654-D88F14F393E9}" destId="{A74779C5-630D-4A06-91F9-CB42BB17234F}" srcOrd="2" destOrd="0" presId="urn:microsoft.com/office/officeart/2018/2/layout/IconVerticalSolidList"/>
    <dgm:cxn modelId="{23791E16-B1EC-464B-8C99-458FB332D002}" type="presParOf" srcId="{A74779C5-630D-4A06-91F9-CB42BB17234F}" destId="{FECDB3D5-0271-4EAF-B77A-F49A2BDA383E}" srcOrd="0" destOrd="0" presId="urn:microsoft.com/office/officeart/2018/2/layout/IconVerticalSolidList"/>
    <dgm:cxn modelId="{D24CFB1F-E45C-48D1-AE32-0EC323F6A9AC}" type="presParOf" srcId="{A74779C5-630D-4A06-91F9-CB42BB17234F}" destId="{45BD40AD-2854-4413-BFA9-C1BD7FE1937E}" srcOrd="1" destOrd="0" presId="urn:microsoft.com/office/officeart/2018/2/layout/IconVerticalSolidList"/>
    <dgm:cxn modelId="{853D8658-C21C-48A6-A43B-23A492436EEC}" type="presParOf" srcId="{A74779C5-630D-4A06-91F9-CB42BB17234F}" destId="{CC14B92C-2A5D-4114-8F6D-96E03B8D5AE0}" srcOrd="2" destOrd="0" presId="urn:microsoft.com/office/officeart/2018/2/layout/IconVerticalSolidList"/>
    <dgm:cxn modelId="{5D9A4265-77FF-4F6A-8F6E-75DB84504238}" type="presParOf" srcId="{A74779C5-630D-4A06-91F9-CB42BB17234F}" destId="{8497CADE-141C-46D1-9642-E3BAE059FC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D03F25-82AA-D941-8CB1-1EEB26B33E88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F6B14D27-800F-234E-94F5-32254D9A4B92}">
      <dgm:prSet phldrT="[文本]"/>
      <dgm:spPr/>
      <dgm:t>
        <a:bodyPr/>
        <a:lstStyle/>
        <a:p>
          <a:r>
            <a:rPr lang="en-US" altLang="zh-CN" dirty="0"/>
            <a:t>Why</a:t>
          </a:r>
          <a:endParaRPr lang="zh-CN" altLang="en-US" dirty="0"/>
        </a:p>
      </dgm:t>
    </dgm:pt>
    <dgm:pt modelId="{52ABCAB9-E208-4C46-929E-6A66643C390F}" type="parTrans" cxnId="{2640B208-EF2E-274A-B270-48A442F092B8}">
      <dgm:prSet/>
      <dgm:spPr/>
      <dgm:t>
        <a:bodyPr/>
        <a:lstStyle/>
        <a:p>
          <a:endParaRPr lang="zh-CN" altLang="en-US"/>
        </a:p>
      </dgm:t>
    </dgm:pt>
    <dgm:pt modelId="{B9C707C5-4F5F-2244-80BB-F728BC41BD78}" type="sibTrans" cxnId="{2640B208-EF2E-274A-B270-48A442F092B8}">
      <dgm:prSet/>
      <dgm:spPr/>
      <dgm:t>
        <a:bodyPr/>
        <a:lstStyle/>
        <a:p>
          <a:endParaRPr lang="zh-CN" altLang="en-US"/>
        </a:p>
      </dgm:t>
    </dgm:pt>
    <dgm:pt modelId="{AD4A8D87-9B98-5B4E-91BF-80EC024FC9C9}">
      <dgm:prSet phldrT="[文本]"/>
      <dgm:spPr/>
      <dgm:t>
        <a:bodyPr/>
        <a:lstStyle/>
        <a:p>
          <a:r>
            <a:rPr lang="en-US" altLang="zh-CN" dirty="0"/>
            <a:t>How</a:t>
          </a:r>
          <a:endParaRPr lang="zh-CN" altLang="en-US" dirty="0"/>
        </a:p>
      </dgm:t>
    </dgm:pt>
    <dgm:pt modelId="{10F55E55-2BEB-0947-A94F-A5AAF494772F}" type="parTrans" cxnId="{5269CCCE-F19A-A548-9FA2-81E14AEE43E7}">
      <dgm:prSet/>
      <dgm:spPr/>
      <dgm:t>
        <a:bodyPr/>
        <a:lstStyle/>
        <a:p>
          <a:endParaRPr lang="zh-CN" altLang="en-US"/>
        </a:p>
      </dgm:t>
    </dgm:pt>
    <dgm:pt modelId="{5CDABD08-9C30-E84C-A39C-9E1076ED2FBD}" type="sibTrans" cxnId="{5269CCCE-F19A-A548-9FA2-81E14AEE43E7}">
      <dgm:prSet/>
      <dgm:spPr/>
      <dgm:t>
        <a:bodyPr/>
        <a:lstStyle/>
        <a:p>
          <a:endParaRPr lang="zh-CN" altLang="en-US"/>
        </a:p>
      </dgm:t>
    </dgm:pt>
    <dgm:pt modelId="{63A634F8-C24E-3746-90DA-200F0D0E57BB}">
      <dgm:prSet phldrT="[文本]"/>
      <dgm:spPr/>
      <dgm:t>
        <a:bodyPr/>
        <a:lstStyle/>
        <a:p>
          <a:r>
            <a:rPr lang="en-US" altLang="zh-CN" dirty="0"/>
            <a:t>What</a:t>
          </a:r>
          <a:endParaRPr lang="zh-CN" altLang="en-US" dirty="0"/>
        </a:p>
      </dgm:t>
    </dgm:pt>
    <dgm:pt modelId="{6218C2AE-DA9B-CF44-92A1-9D01D1C5E5C4}" type="parTrans" cxnId="{0BFE1662-65DE-AC4A-A519-60B1342ED703}">
      <dgm:prSet/>
      <dgm:spPr/>
      <dgm:t>
        <a:bodyPr/>
        <a:lstStyle/>
        <a:p>
          <a:endParaRPr lang="zh-CN" altLang="en-US"/>
        </a:p>
      </dgm:t>
    </dgm:pt>
    <dgm:pt modelId="{3AF07230-BF07-1E42-AFD7-AD705C05DEF7}" type="sibTrans" cxnId="{0BFE1662-65DE-AC4A-A519-60B1342ED703}">
      <dgm:prSet/>
      <dgm:spPr/>
      <dgm:t>
        <a:bodyPr/>
        <a:lstStyle/>
        <a:p>
          <a:endParaRPr lang="zh-CN" altLang="en-US"/>
        </a:p>
      </dgm:t>
    </dgm:pt>
    <dgm:pt modelId="{C2E5475F-5340-3B47-9A15-690A76DF8004}" type="pres">
      <dgm:prSet presAssocID="{C2D03F25-82AA-D941-8CB1-1EEB26B33E88}" presName="compositeShape" presStyleCnt="0">
        <dgm:presLayoutVars>
          <dgm:dir/>
          <dgm:resizeHandles/>
        </dgm:presLayoutVars>
      </dgm:prSet>
      <dgm:spPr/>
    </dgm:pt>
    <dgm:pt modelId="{0D93DFC6-B23C-AD49-B60A-D1A025241700}" type="pres">
      <dgm:prSet presAssocID="{C2D03F25-82AA-D941-8CB1-1EEB26B33E88}" presName="pyramid" presStyleLbl="node1" presStyleIdx="0" presStyleCnt="1"/>
      <dgm:spPr/>
    </dgm:pt>
    <dgm:pt modelId="{D3DD232E-0E60-944D-9686-15E85C4D13FA}" type="pres">
      <dgm:prSet presAssocID="{C2D03F25-82AA-D941-8CB1-1EEB26B33E88}" presName="theList" presStyleCnt="0"/>
      <dgm:spPr/>
    </dgm:pt>
    <dgm:pt modelId="{901AA55A-4173-E64A-B80C-B17842F90AB1}" type="pres">
      <dgm:prSet presAssocID="{F6B14D27-800F-234E-94F5-32254D9A4B92}" presName="aNode" presStyleLbl="fgAcc1" presStyleIdx="0" presStyleCnt="3">
        <dgm:presLayoutVars>
          <dgm:bulletEnabled val="1"/>
        </dgm:presLayoutVars>
      </dgm:prSet>
      <dgm:spPr/>
    </dgm:pt>
    <dgm:pt modelId="{CDA44211-523C-0C4F-A623-3372899B5767}" type="pres">
      <dgm:prSet presAssocID="{F6B14D27-800F-234E-94F5-32254D9A4B92}" presName="aSpace" presStyleCnt="0"/>
      <dgm:spPr/>
    </dgm:pt>
    <dgm:pt modelId="{DD93B1B9-5AA8-4948-875F-F8A221C1EAD9}" type="pres">
      <dgm:prSet presAssocID="{AD4A8D87-9B98-5B4E-91BF-80EC024FC9C9}" presName="aNode" presStyleLbl="fgAcc1" presStyleIdx="1" presStyleCnt="3">
        <dgm:presLayoutVars>
          <dgm:bulletEnabled val="1"/>
        </dgm:presLayoutVars>
      </dgm:prSet>
      <dgm:spPr/>
    </dgm:pt>
    <dgm:pt modelId="{2F5EE64E-4CE0-9643-91D9-5395F83D97A0}" type="pres">
      <dgm:prSet presAssocID="{AD4A8D87-9B98-5B4E-91BF-80EC024FC9C9}" presName="aSpace" presStyleCnt="0"/>
      <dgm:spPr/>
    </dgm:pt>
    <dgm:pt modelId="{229FB70C-4D2F-C346-99B5-D81A111A825B}" type="pres">
      <dgm:prSet presAssocID="{63A634F8-C24E-3746-90DA-200F0D0E57BB}" presName="aNode" presStyleLbl="fgAcc1" presStyleIdx="2" presStyleCnt="3">
        <dgm:presLayoutVars>
          <dgm:bulletEnabled val="1"/>
        </dgm:presLayoutVars>
      </dgm:prSet>
      <dgm:spPr/>
    </dgm:pt>
    <dgm:pt modelId="{CD3EBBE3-FD6F-E444-91A4-077D6199F0E0}" type="pres">
      <dgm:prSet presAssocID="{63A634F8-C24E-3746-90DA-200F0D0E57BB}" presName="aSpace" presStyleCnt="0"/>
      <dgm:spPr/>
    </dgm:pt>
  </dgm:ptLst>
  <dgm:cxnLst>
    <dgm:cxn modelId="{2640B208-EF2E-274A-B270-48A442F092B8}" srcId="{C2D03F25-82AA-D941-8CB1-1EEB26B33E88}" destId="{F6B14D27-800F-234E-94F5-32254D9A4B92}" srcOrd="0" destOrd="0" parTransId="{52ABCAB9-E208-4C46-929E-6A66643C390F}" sibTransId="{B9C707C5-4F5F-2244-80BB-F728BC41BD78}"/>
    <dgm:cxn modelId="{6707D60D-6D2E-C34A-8513-DBE1EDF3147D}" type="presOf" srcId="{C2D03F25-82AA-D941-8CB1-1EEB26B33E88}" destId="{C2E5475F-5340-3B47-9A15-690A76DF8004}" srcOrd="0" destOrd="0" presId="urn:microsoft.com/office/officeart/2005/8/layout/pyramid2"/>
    <dgm:cxn modelId="{C288E619-DC59-334D-A360-DBDD5FD08164}" type="presOf" srcId="{F6B14D27-800F-234E-94F5-32254D9A4B92}" destId="{901AA55A-4173-E64A-B80C-B17842F90AB1}" srcOrd="0" destOrd="0" presId="urn:microsoft.com/office/officeart/2005/8/layout/pyramid2"/>
    <dgm:cxn modelId="{EE1C2F30-C5FC-DA46-8E09-7A1E572BEE23}" type="presOf" srcId="{63A634F8-C24E-3746-90DA-200F0D0E57BB}" destId="{229FB70C-4D2F-C346-99B5-D81A111A825B}" srcOrd="0" destOrd="0" presId="urn:microsoft.com/office/officeart/2005/8/layout/pyramid2"/>
    <dgm:cxn modelId="{0BFE1662-65DE-AC4A-A519-60B1342ED703}" srcId="{C2D03F25-82AA-D941-8CB1-1EEB26B33E88}" destId="{63A634F8-C24E-3746-90DA-200F0D0E57BB}" srcOrd="2" destOrd="0" parTransId="{6218C2AE-DA9B-CF44-92A1-9D01D1C5E5C4}" sibTransId="{3AF07230-BF07-1E42-AFD7-AD705C05DEF7}"/>
    <dgm:cxn modelId="{4F8FB690-BC3E-754A-88E8-6E57DB72E106}" type="presOf" srcId="{AD4A8D87-9B98-5B4E-91BF-80EC024FC9C9}" destId="{DD93B1B9-5AA8-4948-875F-F8A221C1EAD9}" srcOrd="0" destOrd="0" presId="urn:microsoft.com/office/officeart/2005/8/layout/pyramid2"/>
    <dgm:cxn modelId="{5269CCCE-F19A-A548-9FA2-81E14AEE43E7}" srcId="{C2D03F25-82AA-D941-8CB1-1EEB26B33E88}" destId="{AD4A8D87-9B98-5B4E-91BF-80EC024FC9C9}" srcOrd="1" destOrd="0" parTransId="{10F55E55-2BEB-0947-A94F-A5AAF494772F}" sibTransId="{5CDABD08-9C30-E84C-A39C-9E1076ED2FBD}"/>
    <dgm:cxn modelId="{F382E580-2058-0E42-BB98-83B67788DE67}" type="presParOf" srcId="{C2E5475F-5340-3B47-9A15-690A76DF8004}" destId="{0D93DFC6-B23C-AD49-B60A-D1A025241700}" srcOrd="0" destOrd="0" presId="urn:microsoft.com/office/officeart/2005/8/layout/pyramid2"/>
    <dgm:cxn modelId="{A64C75B2-7A28-164F-A1BC-6EB47BB535ED}" type="presParOf" srcId="{C2E5475F-5340-3B47-9A15-690A76DF8004}" destId="{D3DD232E-0E60-944D-9686-15E85C4D13FA}" srcOrd="1" destOrd="0" presId="urn:microsoft.com/office/officeart/2005/8/layout/pyramid2"/>
    <dgm:cxn modelId="{3CDF7596-3B04-214E-9048-99C2946C68FB}" type="presParOf" srcId="{D3DD232E-0E60-944D-9686-15E85C4D13FA}" destId="{901AA55A-4173-E64A-B80C-B17842F90AB1}" srcOrd="0" destOrd="0" presId="urn:microsoft.com/office/officeart/2005/8/layout/pyramid2"/>
    <dgm:cxn modelId="{3698206F-DC6D-524B-A5AF-6277E1F52A04}" type="presParOf" srcId="{D3DD232E-0E60-944D-9686-15E85C4D13FA}" destId="{CDA44211-523C-0C4F-A623-3372899B5767}" srcOrd="1" destOrd="0" presId="urn:microsoft.com/office/officeart/2005/8/layout/pyramid2"/>
    <dgm:cxn modelId="{F82EE840-F13B-B747-B0C9-6B26B9C999BD}" type="presParOf" srcId="{D3DD232E-0E60-944D-9686-15E85C4D13FA}" destId="{DD93B1B9-5AA8-4948-875F-F8A221C1EAD9}" srcOrd="2" destOrd="0" presId="urn:microsoft.com/office/officeart/2005/8/layout/pyramid2"/>
    <dgm:cxn modelId="{FEA7BF28-CF35-4D41-A49F-39945DB6E0A8}" type="presParOf" srcId="{D3DD232E-0E60-944D-9686-15E85C4D13FA}" destId="{2F5EE64E-4CE0-9643-91D9-5395F83D97A0}" srcOrd="3" destOrd="0" presId="urn:microsoft.com/office/officeart/2005/8/layout/pyramid2"/>
    <dgm:cxn modelId="{117EB1A5-751F-F847-BA14-5F9568442253}" type="presParOf" srcId="{D3DD232E-0E60-944D-9686-15E85C4D13FA}" destId="{229FB70C-4D2F-C346-99B5-D81A111A825B}" srcOrd="4" destOrd="0" presId="urn:microsoft.com/office/officeart/2005/8/layout/pyramid2"/>
    <dgm:cxn modelId="{D32E10AB-4273-AF46-A28B-7FED7ACD7DD6}" type="presParOf" srcId="{D3DD232E-0E60-944D-9686-15E85C4D13FA}" destId="{CD3EBBE3-FD6F-E444-91A4-077D6199F0E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D03F25-82AA-D941-8CB1-1EEB26B33E88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F6B14D27-800F-234E-94F5-32254D9A4B92}">
      <dgm:prSet phldrT="[文本]"/>
      <dgm:spPr/>
      <dgm:t>
        <a:bodyPr/>
        <a:lstStyle/>
        <a:p>
          <a:r>
            <a:rPr lang="en" altLang="zh-CN" dirty="0"/>
            <a:t>Implementation</a:t>
          </a:r>
          <a:endParaRPr lang="zh-CN" altLang="en-US" dirty="0"/>
        </a:p>
      </dgm:t>
    </dgm:pt>
    <dgm:pt modelId="{52ABCAB9-E208-4C46-929E-6A66643C390F}" type="parTrans" cxnId="{2640B208-EF2E-274A-B270-48A442F092B8}">
      <dgm:prSet/>
      <dgm:spPr/>
      <dgm:t>
        <a:bodyPr/>
        <a:lstStyle/>
        <a:p>
          <a:endParaRPr lang="zh-CN" altLang="en-US"/>
        </a:p>
      </dgm:t>
    </dgm:pt>
    <dgm:pt modelId="{B9C707C5-4F5F-2244-80BB-F728BC41BD78}" type="sibTrans" cxnId="{2640B208-EF2E-274A-B270-48A442F092B8}">
      <dgm:prSet/>
      <dgm:spPr/>
      <dgm:t>
        <a:bodyPr/>
        <a:lstStyle/>
        <a:p>
          <a:endParaRPr lang="zh-CN" altLang="en-US"/>
        </a:p>
      </dgm:t>
    </dgm:pt>
    <dgm:pt modelId="{AD4A8D87-9B98-5B4E-91BF-80EC024FC9C9}">
      <dgm:prSet phldrT="[文本]"/>
      <dgm:spPr/>
      <dgm:t>
        <a:bodyPr/>
        <a:lstStyle/>
        <a:p>
          <a:r>
            <a:rPr lang="en" altLang="zh-CN" dirty="0"/>
            <a:t>Algorithmic</a:t>
          </a:r>
          <a:endParaRPr lang="zh-CN" altLang="zh-CN" dirty="0"/>
        </a:p>
      </dgm:t>
    </dgm:pt>
    <dgm:pt modelId="{10F55E55-2BEB-0947-A94F-A5AAF494772F}" type="parTrans" cxnId="{5269CCCE-F19A-A548-9FA2-81E14AEE43E7}">
      <dgm:prSet/>
      <dgm:spPr/>
      <dgm:t>
        <a:bodyPr/>
        <a:lstStyle/>
        <a:p>
          <a:endParaRPr lang="zh-CN" altLang="en-US"/>
        </a:p>
      </dgm:t>
    </dgm:pt>
    <dgm:pt modelId="{5CDABD08-9C30-E84C-A39C-9E1076ED2FBD}" type="sibTrans" cxnId="{5269CCCE-F19A-A548-9FA2-81E14AEE43E7}">
      <dgm:prSet/>
      <dgm:spPr/>
      <dgm:t>
        <a:bodyPr/>
        <a:lstStyle/>
        <a:p>
          <a:endParaRPr lang="zh-CN" altLang="en-US"/>
        </a:p>
      </dgm:t>
    </dgm:pt>
    <dgm:pt modelId="{63A634F8-C24E-3746-90DA-200F0D0E57BB}">
      <dgm:prSet phldrT="[文本]"/>
      <dgm:spPr/>
      <dgm:t>
        <a:bodyPr/>
        <a:lstStyle/>
        <a:p>
          <a:r>
            <a:rPr lang="en" altLang="zh-CN" dirty="0"/>
            <a:t>Computational</a:t>
          </a:r>
          <a:endParaRPr lang="zh-CN" altLang="en-US" dirty="0"/>
        </a:p>
      </dgm:t>
    </dgm:pt>
    <dgm:pt modelId="{6218C2AE-DA9B-CF44-92A1-9D01D1C5E5C4}" type="parTrans" cxnId="{0BFE1662-65DE-AC4A-A519-60B1342ED703}">
      <dgm:prSet/>
      <dgm:spPr/>
      <dgm:t>
        <a:bodyPr/>
        <a:lstStyle/>
        <a:p>
          <a:endParaRPr lang="zh-CN" altLang="en-US"/>
        </a:p>
      </dgm:t>
    </dgm:pt>
    <dgm:pt modelId="{3AF07230-BF07-1E42-AFD7-AD705C05DEF7}" type="sibTrans" cxnId="{0BFE1662-65DE-AC4A-A519-60B1342ED703}">
      <dgm:prSet/>
      <dgm:spPr/>
      <dgm:t>
        <a:bodyPr/>
        <a:lstStyle/>
        <a:p>
          <a:endParaRPr lang="zh-CN" altLang="en-US"/>
        </a:p>
      </dgm:t>
    </dgm:pt>
    <dgm:pt modelId="{C2E5475F-5340-3B47-9A15-690A76DF8004}" type="pres">
      <dgm:prSet presAssocID="{C2D03F25-82AA-D941-8CB1-1EEB26B33E88}" presName="compositeShape" presStyleCnt="0">
        <dgm:presLayoutVars>
          <dgm:dir/>
          <dgm:resizeHandles/>
        </dgm:presLayoutVars>
      </dgm:prSet>
      <dgm:spPr/>
    </dgm:pt>
    <dgm:pt modelId="{0D93DFC6-B23C-AD49-B60A-D1A025241700}" type="pres">
      <dgm:prSet presAssocID="{C2D03F25-82AA-D941-8CB1-1EEB26B33E88}" presName="pyramid" presStyleLbl="node1" presStyleIdx="0" presStyleCnt="1"/>
      <dgm:spPr/>
    </dgm:pt>
    <dgm:pt modelId="{D3DD232E-0E60-944D-9686-15E85C4D13FA}" type="pres">
      <dgm:prSet presAssocID="{C2D03F25-82AA-D941-8CB1-1EEB26B33E88}" presName="theList" presStyleCnt="0"/>
      <dgm:spPr/>
    </dgm:pt>
    <dgm:pt modelId="{901AA55A-4173-E64A-B80C-B17842F90AB1}" type="pres">
      <dgm:prSet presAssocID="{F6B14D27-800F-234E-94F5-32254D9A4B92}" presName="aNode" presStyleLbl="fgAcc1" presStyleIdx="0" presStyleCnt="3">
        <dgm:presLayoutVars>
          <dgm:bulletEnabled val="1"/>
        </dgm:presLayoutVars>
      </dgm:prSet>
      <dgm:spPr/>
    </dgm:pt>
    <dgm:pt modelId="{CDA44211-523C-0C4F-A623-3372899B5767}" type="pres">
      <dgm:prSet presAssocID="{F6B14D27-800F-234E-94F5-32254D9A4B92}" presName="aSpace" presStyleCnt="0"/>
      <dgm:spPr/>
    </dgm:pt>
    <dgm:pt modelId="{DD93B1B9-5AA8-4948-875F-F8A221C1EAD9}" type="pres">
      <dgm:prSet presAssocID="{AD4A8D87-9B98-5B4E-91BF-80EC024FC9C9}" presName="aNode" presStyleLbl="fgAcc1" presStyleIdx="1" presStyleCnt="3">
        <dgm:presLayoutVars>
          <dgm:bulletEnabled val="1"/>
        </dgm:presLayoutVars>
      </dgm:prSet>
      <dgm:spPr/>
    </dgm:pt>
    <dgm:pt modelId="{2F5EE64E-4CE0-9643-91D9-5395F83D97A0}" type="pres">
      <dgm:prSet presAssocID="{AD4A8D87-9B98-5B4E-91BF-80EC024FC9C9}" presName="aSpace" presStyleCnt="0"/>
      <dgm:spPr/>
    </dgm:pt>
    <dgm:pt modelId="{229FB70C-4D2F-C346-99B5-D81A111A825B}" type="pres">
      <dgm:prSet presAssocID="{63A634F8-C24E-3746-90DA-200F0D0E57BB}" presName="aNode" presStyleLbl="fgAcc1" presStyleIdx="2" presStyleCnt="3">
        <dgm:presLayoutVars>
          <dgm:bulletEnabled val="1"/>
        </dgm:presLayoutVars>
      </dgm:prSet>
      <dgm:spPr/>
    </dgm:pt>
    <dgm:pt modelId="{CD3EBBE3-FD6F-E444-91A4-077D6199F0E0}" type="pres">
      <dgm:prSet presAssocID="{63A634F8-C24E-3746-90DA-200F0D0E57BB}" presName="aSpace" presStyleCnt="0"/>
      <dgm:spPr/>
    </dgm:pt>
  </dgm:ptLst>
  <dgm:cxnLst>
    <dgm:cxn modelId="{2640B208-EF2E-274A-B270-48A442F092B8}" srcId="{C2D03F25-82AA-D941-8CB1-1EEB26B33E88}" destId="{F6B14D27-800F-234E-94F5-32254D9A4B92}" srcOrd="0" destOrd="0" parTransId="{52ABCAB9-E208-4C46-929E-6A66643C390F}" sibTransId="{B9C707C5-4F5F-2244-80BB-F728BC41BD78}"/>
    <dgm:cxn modelId="{6707D60D-6D2E-C34A-8513-DBE1EDF3147D}" type="presOf" srcId="{C2D03F25-82AA-D941-8CB1-1EEB26B33E88}" destId="{C2E5475F-5340-3B47-9A15-690A76DF8004}" srcOrd="0" destOrd="0" presId="urn:microsoft.com/office/officeart/2005/8/layout/pyramid2"/>
    <dgm:cxn modelId="{C288E619-DC59-334D-A360-DBDD5FD08164}" type="presOf" srcId="{F6B14D27-800F-234E-94F5-32254D9A4B92}" destId="{901AA55A-4173-E64A-B80C-B17842F90AB1}" srcOrd="0" destOrd="0" presId="urn:microsoft.com/office/officeart/2005/8/layout/pyramid2"/>
    <dgm:cxn modelId="{EE1C2F30-C5FC-DA46-8E09-7A1E572BEE23}" type="presOf" srcId="{63A634F8-C24E-3746-90DA-200F0D0E57BB}" destId="{229FB70C-4D2F-C346-99B5-D81A111A825B}" srcOrd="0" destOrd="0" presId="urn:microsoft.com/office/officeart/2005/8/layout/pyramid2"/>
    <dgm:cxn modelId="{0BFE1662-65DE-AC4A-A519-60B1342ED703}" srcId="{C2D03F25-82AA-D941-8CB1-1EEB26B33E88}" destId="{63A634F8-C24E-3746-90DA-200F0D0E57BB}" srcOrd="2" destOrd="0" parTransId="{6218C2AE-DA9B-CF44-92A1-9D01D1C5E5C4}" sibTransId="{3AF07230-BF07-1E42-AFD7-AD705C05DEF7}"/>
    <dgm:cxn modelId="{4F8FB690-BC3E-754A-88E8-6E57DB72E106}" type="presOf" srcId="{AD4A8D87-9B98-5B4E-91BF-80EC024FC9C9}" destId="{DD93B1B9-5AA8-4948-875F-F8A221C1EAD9}" srcOrd="0" destOrd="0" presId="urn:microsoft.com/office/officeart/2005/8/layout/pyramid2"/>
    <dgm:cxn modelId="{5269CCCE-F19A-A548-9FA2-81E14AEE43E7}" srcId="{C2D03F25-82AA-D941-8CB1-1EEB26B33E88}" destId="{AD4A8D87-9B98-5B4E-91BF-80EC024FC9C9}" srcOrd="1" destOrd="0" parTransId="{10F55E55-2BEB-0947-A94F-A5AAF494772F}" sibTransId="{5CDABD08-9C30-E84C-A39C-9E1076ED2FBD}"/>
    <dgm:cxn modelId="{F382E580-2058-0E42-BB98-83B67788DE67}" type="presParOf" srcId="{C2E5475F-5340-3B47-9A15-690A76DF8004}" destId="{0D93DFC6-B23C-AD49-B60A-D1A025241700}" srcOrd="0" destOrd="0" presId="urn:microsoft.com/office/officeart/2005/8/layout/pyramid2"/>
    <dgm:cxn modelId="{A64C75B2-7A28-164F-A1BC-6EB47BB535ED}" type="presParOf" srcId="{C2E5475F-5340-3B47-9A15-690A76DF8004}" destId="{D3DD232E-0E60-944D-9686-15E85C4D13FA}" srcOrd="1" destOrd="0" presId="urn:microsoft.com/office/officeart/2005/8/layout/pyramid2"/>
    <dgm:cxn modelId="{3CDF7596-3B04-214E-9048-99C2946C68FB}" type="presParOf" srcId="{D3DD232E-0E60-944D-9686-15E85C4D13FA}" destId="{901AA55A-4173-E64A-B80C-B17842F90AB1}" srcOrd="0" destOrd="0" presId="urn:microsoft.com/office/officeart/2005/8/layout/pyramid2"/>
    <dgm:cxn modelId="{3698206F-DC6D-524B-A5AF-6277E1F52A04}" type="presParOf" srcId="{D3DD232E-0E60-944D-9686-15E85C4D13FA}" destId="{CDA44211-523C-0C4F-A623-3372899B5767}" srcOrd="1" destOrd="0" presId="urn:microsoft.com/office/officeart/2005/8/layout/pyramid2"/>
    <dgm:cxn modelId="{F82EE840-F13B-B747-B0C9-6B26B9C999BD}" type="presParOf" srcId="{D3DD232E-0E60-944D-9686-15E85C4D13FA}" destId="{DD93B1B9-5AA8-4948-875F-F8A221C1EAD9}" srcOrd="2" destOrd="0" presId="urn:microsoft.com/office/officeart/2005/8/layout/pyramid2"/>
    <dgm:cxn modelId="{FEA7BF28-CF35-4D41-A49F-39945DB6E0A8}" type="presParOf" srcId="{D3DD232E-0E60-944D-9686-15E85C4D13FA}" destId="{2F5EE64E-4CE0-9643-91D9-5395F83D97A0}" srcOrd="3" destOrd="0" presId="urn:microsoft.com/office/officeart/2005/8/layout/pyramid2"/>
    <dgm:cxn modelId="{117EB1A5-751F-F847-BA14-5F9568442253}" type="presParOf" srcId="{D3DD232E-0E60-944D-9686-15E85C4D13FA}" destId="{229FB70C-4D2F-C346-99B5-D81A111A825B}" srcOrd="4" destOrd="0" presId="urn:microsoft.com/office/officeart/2005/8/layout/pyramid2"/>
    <dgm:cxn modelId="{D32E10AB-4273-AF46-A28B-7FED7ACD7DD6}" type="presParOf" srcId="{D3DD232E-0E60-944D-9686-15E85C4D13FA}" destId="{CD3EBBE3-FD6F-E444-91A4-077D6199F0E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D03F25-82AA-D941-8CB1-1EEB26B33E88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F6B14D27-800F-234E-94F5-32254D9A4B92}">
      <dgm:prSet phldrT="[文本]"/>
      <dgm:spPr/>
      <dgm:t>
        <a:bodyPr/>
        <a:lstStyle/>
        <a:p>
          <a:r>
            <a:rPr lang="en" altLang="zh-CN" dirty="0"/>
            <a:t>Implementation</a:t>
          </a:r>
          <a:endParaRPr lang="zh-CN" altLang="en-US" dirty="0"/>
        </a:p>
      </dgm:t>
    </dgm:pt>
    <dgm:pt modelId="{52ABCAB9-E208-4C46-929E-6A66643C390F}" type="parTrans" cxnId="{2640B208-EF2E-274A-B270-48A442F092B8}">
      <dgm:prSet/>
      <dgm:spPr/>
      <dgm:t>
        <a:bodyPr/>
        <a:lstStyle/>
        <a:p>
          <a:endParaRPr lang="zh-CN" altLang="en-US"/>
        </a:p>
      </dgm:t>
    </dgm:pt>
    <dgm:pt modelId="{B9C707C5-4F5F-2244-80BB-F728BC41BD78}" type="sibTrans" cxnId="{2640B208-EF2E-274A-B270-48A442F092B8}">
      <dgm:prSet/>
      <dgm:spPr/>
      <dgm:t>
        <a:bodyPr/>
        <a:lstStyle/>
        <a:p>
          <a:endParaRPr lang="zh-CN" altLang="en-US"/>
        </a:p>
      </dgm:t>
    </dgm:pt>
    <dgm:pt modelId="{AD4A8D87-9B98-5B4E-91BF-80EC024FC9C9}">
      <dgm:prSet phldrT="[文本]"/>
      <dgm:spPr/>
      <dgm:t>
        <a:bodyPr/>
        <a:lstStyle/>
        <a:p>
          <a:r>
            <a:rPr lang="en" altLang="zh-CN" dirty="0"/>
            <a:t>Algorithmic</a:t>
          </a:r>
          <a:endParaRPr lang="zh-CN" altLang="zh-CN" dirty="0"/>
        </a:p>
      </dgm:t>
    </dgm:pt>
    <dgm:pt modelId="{10F55E55-2BEB-0947-A94F-A5AAF494772F}" type="parTrans" cxnId="{5269CCCE-F19A-A548-9FA2-81E14AEE43E7}">
      <dgm:prSet/>
      <dgm:spPr/>
      <dgm:t>
        <a:bodyPr/>
        <a:lstStyle/>
        <a:p>
          <a:endParaRPr lang="zh-CN" altLang="en-US"/>
        </a:p>
      </dgm:t>
    </dgm:pt>
    <dgm:pt modelId="{5CDABD08-9C30-E84C-A39C-9E1076ED2FBD}" type="sibTrans" cxnId="{5269CCCE-F19A-A548-9FA2-81E14AEE43E7}">
      <dgm:prSet/>
      <dgm:spPr/>
      <dgm:t>
        <a:bodyPr/>
        <a:lstStyle/>
        <a:p>
          <a:endParaRPr lang="zh-CN" altLang="en-US"/>
        </a:p>
      </dgm:t>
    </dgm:pt>
    <dgm:pt modelId="{63A634F8-C24E-3746-90DA-200F0D0E57BB}">
      <dgm:prSet phldrT="[文本]"/>
      <dgm:spPr/>
      <dgm:t>
        <a:bodyPr/>
        <a:lstStyle/>
        <a:p>
          <a:r>
            <a:rPr lang="en" altLang="zh-CN" dirty="0"/>
            <a:t>Computational</a:t>
          </a:r>
          <a:endParaRPr lang="zh-CN" altLang="en-US" dirty="0"/>
        </a:p>
      </dgm:t>
    </dgm:pt>
    <dgm:pt modelId="{6218C2AE-DA9B-CF44-92A1-9D01D1C5E5C4}" type="parTrans" cxnId="{0BFE1662-65DE-AC4A-A519-60B1342ED703}">
      <dgm:prSet/>
      <dgm:spPr/>
      <dgm:t>
        <a:bodyPr/>
        <a:lstStyle/>
        <a:p>
          <a:endParaRPr lang="zh-CN" altLang="en-US"/>
        </a:p>
      </dgm:t>
    </dgm:pt>
    <dgm:pt modelId="{3AF07230-BF07-1E42-AFD7-AD705C05DEF7}" type="sibTrans" cxnId="{0BFE1662-65DE-AC4A-A519-60B1342ED703}">
      <dgm:prSet/>
      <dgm:spPr/>
      <dgm:t>
        <a:bodyPr/>
        <a:lstStyle/>
        <a:p>
          <a:endParaRPr lang="zh-CN" altLang="en-US"/>
        </a:p>
      </dgm:t>
    </dgm:pt>
    <dgm:pt modelId="{C2E5475F-5340-3B47-9A15-690A76DF8004}" type="pres">
      <dgm:prSet presAssocID="{C2D03F25-82AA-D941-8CB1-1EEB26B33E88}" presName="compositeShape" presStyleCnt="0">
        <dgm:presLayoutVars>
          <dgm:dir/>
          <dgm:resizeHandles/>
        </dgm:presLayoutVars>
      </dgm:prSet>
      <dgm:spPr/>
    </dgm:pt>
    <dgm:pt modelId="{0D93DFC6-B23C-AD49-B60A-D1A025241700}" type="pres">
      <dgm:prSet presAssocID="{C2D03F25-82AA-D941-8CB1-1EEB26B33E88}" presName="pyramid" presStyleLbl="node1" presStyleIdx="0" presStyleCnt="1"/>
      <dgm:spPr/>
    </dgm:pt>
    <dgm:pt modelId="{D3DD232E-0E60-944D-9686-15E85C4D13FA}" type="pres">
      <dgm:prSet presAssocID="{C2D03F25-82AA-D941-8CB1-1EEB26B33E88}" presName="theList" presStyleCnt="0"/>
      <dgm:spPr/>
    </dgm:pt>
    <dgm:pt modelId="{901AA55A-4173-E64A-B80C-B17842F90AB1}" type="pres">
      <dgm:prSet presAssocID="{F6B14D27-800F-234E-94F5-32254D9A4B92}" presName="aNode" presStyleLbl="fgAcc1" presStyleIdx="0" presStyleCnt="3">
        <dgm:presLayoutVars>
          <dgm:bulletEnabled val="1"/>
        </dgm:presLayoutVars>
      </dgm:prSet>
      <dgm:spPr/>
    </dgm:pt>
    <dgm:pt modelId="{CDA44211-523C-0C4F-A623-3372899B5767}" type="pres">
      <dgm:prSet presAssocID="{F6B14D27-800F-234E-94F5-32254D9A4B92}" presName="aSpace" presStyleCnt="0"/>
      <dgm:spPr/>
    </dgm:pt>
    <dgm:pt modelId="{DD93B1B9-5AA8-4948-875F-F8A221C1EAD9}" type="pres">
      <dgm:prSet presAssocID="{AD4A8D87-9B98-5B4E-91BF-80EC024FC9C9}" presName="aNode" presStyleLbl="fgAcc1" presStyleIdx="1" presStyleCnt="3">
        <dgm:presLayoutVars>
          <dgm:bulletEnabled val="1"/>
        </dgm:presLayoutVars>
      </dgm:prSet>
      <dgm:spPr/>
    </dgm:pt>
    <dgm:pt modelId="{2F5EE64E-4CE0-9643-91D9-5395F83D97A0}" type="pres">
      <dgm:prSet presAssocID="{AD4A8D87-9B98-5B4E-91BF-80EC024FC9C9}" presName="aSpace" presStyleCnt="0"/>
      <dgm:spPr/>
    </dgm:pt>
    <dgm:pt modelId="{229FB70C-4D2F-C346-99B5-D81A111A825B}" type="pres">
      <dgm:prSet presAssocID="{63A634F8-C24E-3746-90DA-200F0D0E57BB}" presName="aNode" presStyleLbl="fgAcc1" presStyleIdx="2" presStyleCnt="3">
        <dgm:presLayoutVars>
          <dgm:bulletEnabled val="1"/>
        </dgm:presLayoutVars>
      </dgm:prSet>
      <dgm:spPr/>
    </dgm:pt>
    <dgm:pt modelId="{CD3EBBE3-FD6F-E444-91A4-077D6199F0E0}" type="pres">
      <dgm:prSet presAssocID="{63A634F8-C24E-3746-90DA-200F0D0E57BB}" presName="aSpace" presStyleCnt="0"/>
      <dgm:spPr/>
    </dgm:pt>
  </dgm:ptLst>
  <dgm:cxnLst>
    <dgm:cxn modelId="{2640B208-EF2E-274A-B270-48A442F092B8}" srcId="{C2D03F25-82AA-D941-8CB1-1EEB26B33E88}" destId="{F6B14D27-800F-234E-94F5-32254D9A4B92}" srcOrd="0" destOrd="0" parTransId="{52ABCAB9-E208-4C46-929E-6A66643C390F}" sibTransId="{B9C707C5-4F5F-2244-80BB-F728BC41BD78}"/>
    <dgm:cxn modelId="{6707D60D-6D2E-C34A-8513-DBE1EDF3147D}" type="presOf" srcId="{C2D03F25-82AA-D941-8CB1-1EEB26B33E88}" destId="{C2E5475F-5340-3B47-9A15-690A76DF8004}" srcOrd="0" destOrd="0" presId="urn:microsoft.com/office/officeart/2005/8/layout/pyramid2"/>
    <dgm:cxn modelId="{C288E619-DC59-334D-A360-DBDD5FD08164}" type="presOf" srcId="{F6B14D27-800F-234E-94F5-32254D9A4B92}" destId="{901AA55A-4173-E64A-B80C-B17842F90AB1}" srcOrd="0" destOrd="0" presId="urn:microsoft.com/office/officeart/2005/8/layout/pyramid2"/>
    <dgm:cxn modelId="{EE1C2F30-C5FC-DA46-8E09-7A1E572BEE23}" type="presOf" srcId="{63A634F8-C24E-3746-90DA-200F0D0E57BB}" destId="{229FB70C-4D2F-C346-99B5-D81A111A825B}" srcOrd="0" destOrd="0" presId="urn:microsoft.com/office/officeart/2005/8/layout/pyramid2"/>
    <dgm:cxn modelId="{0BFE1662-65DE-AC4A-A519-60B1342ED703}" srcId="{C2D03F25-82AA-D941-8CB1-1EEB26B33E88}" destId="{63A634F8-C24E-3746-90DA-200F0D0E57BB}" srcOrd="2" destOrd="0" parTransId="{6218C2AE-DA9B-CF44-92A1-9D01D1C5E5C4}" sibTransId="{3AF07230-BF07-1E42-AFD7-AD705C05DEF7}"/>
    <dgm:cxn modelId="{4F8FB690-BC3E-754A-88E8-6E57DB72E106}" type="presOf" srcId="{AD4A8D87-9B98-5B4E-91BF-80EC024FC9C9}" destId="{DD93B1B9-5AA8-4948-875F-F8A221C1EAD9}" srcOrd="0" destOrd="0" presId="urn:microsoft.com/office/officeart/2005/8/layout/pyramid2"/>
    <dgm:cxn modelId="{5269CCCE-F19A-A548-9FA2-81E14AEE43E7}" srcId="{C2D03F25-82AA-D941-8CB1-1EEB26B33E88}" destId="{AD4A8D87-9B98-5B4E-91BF-80EC024FC9C9}" srcOrd="1" destOrd="0" parTransId="{10F55E55-2BEB-0947-A94F-A5AAF494772F}" sibTransId="{5CDABD08-9C30-E84C-A39C-9E1076ED2FBD}"/>
    <dgm:cxn modelId="{F382E580-2058-0E42-BB98-83B67788DE67}" type="presParOf" srcId="{C2E5475F-5340-3B47-9A15-690A76DF8004}" destId="{0D93DFC6-B23C-AD49-B60A-D1A025241700}" srcOrd="0" destOrd="0" presId="urn:microsoft.com/office/officeart/2005/8/layout/pyramid2"/>
    <dgm:cxn modelId="{A64C75B2-7A28-164F-A1BC-6EB47BB535ED}" type="presParOf" srcId="{C2E5475F-5340-3B47-9A15-690A76DF8004}" destId="{D3DD232E-0E60-944D-9686-15E85C4D13FA}" srcOrd="1" destOrd="0" presId="urn:microsoft.com/office/officeart/2005/8/layout/pyramid2"/>
    <dgm:cxn modelId="{3CDF7596-3B04-214E-9048-99C2946C68FB}" type="presParOf" srcId="{D3DD232E-0E60-944D-9686-15E85C4D13FA}" destId="{901AA55A-4173-E64A-B80C-B17842F90AB1}" srcOrd="0" destOrd="0" presId="urn:microsoft.com/office/officeart/2005/8/layout/pyramid2"/>
    <dgm:cxn modelId="{3698206F-DC6D-524B-A5AF-6277E1F52A04}" type="presParOf" srcId="{D3DD232E-0E60-944D-9686-15E85C4D13FA}" destId="{CDA44211-523C-0C4F-A623-3372899B5767}" srcOrd="1" destOrd="0" presId="urn:microsoft.com/office/officeart/2005/8/layout/pyramid2"/>
    <dgm:cxn modelId="{F82EE840-F13B-B747-B0C9-6B26B9C999BD}" type="presParOf" srcId="{D3DD232E-0E60-944D-9686-15E85C4D13FA}" destId="{DD93B1B9-5AA8-4948-875F-F8A221C1EAD9}" srcOrd="2" destOrd="0" presId="urn:microsoft.com/office/officeart/2005/8/layout/pyramid2"/>
    <dgm:cxn modelId="{FEA7BF28-CF35-4D41-A49F-39945DB6E0A8}" type="presParOf" srcId="{D3DD232E-0E60-944D-9686-15E85C4D13FA}" destId="{2F5EE64E-4CE0-9643-91D9-5395F83D97A0}" srcOrd="3" destOrd="0" presId="urn:microsoft.com/office/officeart/2005/8/layout/pyramid2"/>
    <dgm:cxn modelId="{117EB1A5-751F-F847-BA14-5F9568442253}" type="presParOf" srcId="{D3DD232E-0E60-944D-9686-15E85C4D13FA}" destId="{229FB70C-4D2F-C346-99B5-D81A111A825B}" srcOrd="4" destOrd="0" presId="urn:microsoft.com/office/officeart/2005/8/layout/pyramid2"/>
    <dgm:cxn modelId="{D32E10AB-4273-AF46-A28B-7FED7ACD7DD6}" type="presParOf" srcId="{D3DD232E-0E60-944D-9686-15E85C4D13FA}" destId="{CD3EBBE3-FD6F-E444-91A4-077D6199F0E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C86CED-2978-4586-90CD-522CA12EE5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80EA9C1-1091-4E01-B241-1463FDD3DF5F}">
      <dgm:prSet/>
      <dgm:spPr/>
      <dgm:t>
        <a:bodyPr/>
        <a:lstStyle/>
        <a:p>
          <a:r>
            <a:rPr kumimoji="1" lang="en-US"/>
            <a:t>Knowledge synthesis</a:t>
          </a:r>
          <a:endParaRPr lang="en-US"/>
        </a:p>
      </dgm:t>
    </dgm:pt>
    <dgm:pt modelId="{F7CB85CF-217A-4318-85BE-EB14EB646852}" type="parTrans" cxnId="{087F7079-1472-4B4A-BA4C-631D3C3EEFC6}">
      <dgm:prSet/>
      <dgm:spPr/>
      <dgm:t>
        <a:bodyPr/>
        <a:lstStyle/>
        <a:p>
          <a:endParaRPr lang="en-US"/>
        </a:p>
      </dgm:t>
    </dgm:pt>
    <dgm:pt modelId="{E5855E05-0C42-4B32-83DF-5F90DCACDA3C}" type="sibTrans" cxnId="{087F7079-1472-4B4A-BA4C-631D3C3EEFC6}">
      <dgm:prSet/>
      <dgm:spPr/>
      <dgm:t>
        <a:bodyPr/>
        <a:lstStyle/>
        <a:p>
          <a:endParaRPr lang="en-US"/>
        </a:p>
      </dgm:t>
    </dgm:pt>
    <dgm:pt modelId="{15122B19-1729-4EF7-9DBF-179CEA0544A0}">
      <dgm:prSet/>
      <dgm:spPr/>
      <dgm:t>
        <a:bodyPr/>
        <a:lstStyle/>
        <a:p>
          <a:r>
            <a:rPr kumimoji="1" lang="en-US"/>
            <a:t>Mechanistic insights</a:t>
          </a:r>
          <a:endParaRPr lang="en-US"/>
        </a:p>
      </dgm:t>
    </dgm:pt>
    <dgm:pt modelId="{E233B51E-DFB5-4CED-8F35-9E9A621B6CD9}" type="parTrans" cxnId="{70517BAF-E776-4055-A464-47167F34F5C5}">
      <dgm:prSet/>
      <dgm:spPr/>
      <dgm:t>
        <a:bodyPr/>
        <a:lstStyle/>
        <a:p>
          <a:endParaRPr lang="en-US"/>
        </a:p>
      </dgm:t>
    </dgm:pt>
    <dgm:pt modelId="{831EF0BA-27D1-47D1-8E32-D769A298FDA6}" type="sibTrans" cxnId="{70517BAF-E776-4055-A464-47167F34F5C5}">
      <dgm:prSet/>
      <dgm:spPr/>
      <dgm:t>
        <a:bodyPr/>
        <a:lstStyle/>
        <a:p>
          <a:endParaRPr lang="en-US"/>
        </a:p>
      </dgm:t>
    </dgm:pt>
    <dgm:pt modelId="{CD975C60-C1EC-4E43-9F45-44FFDAF64BB2}">
      <dgm:prSet/>
      <dgm:spPr/>
      <dgm:t>
        <a:bodyPr/>
        <a:lstStyle/>
        <a:p>
          <a:r>
            <a:rPr kumimoji="1" lang="en-US"/>
            <a:t>Retrieve latent information</a:t>
          </a:r>
          <a:endParaRPr lang="en-US"/>
        </a:p>
      </dgm:t>
    </dgm:pt>
    <dgm:pt modelId="{F8408D0B-B6A2-4B2F-B0AB-53269B29629E}" type="parTrans" cxnId="{1597EA89-2073-4BCB-8004-0D8050834334}">
      <dgm:prSet/>
      <dgm:spPr/>
      <dgm:t>
        <a:bodyPr/>
        <a:lstStyle/>
        <a:p>
          <a:endParaRPr lang="en-US"/>
        </a:p>
      </dgm:t>
    </dgm:pt>
    <dgm:pt modelId="{29925038-2CA5-4FE3-A78C-F62BC91D9270}" type="sibTrans" cxnId="{1597EA89-2073-4BCB-8004-0D8050834334}">
      <dgm:prSet/>
      <dgm:spPr/>
      <dgm:t>
        <a:bodyPr/>
        <a:lstStyle/>
        <a:p>
          <a:endParaRPr lang="en-US"/>
        </a:p>
      </dgm:t>
    </dgm:pt>
    <dgm:pt modelId="{1CC1940B-6190-4010-AD4D-BD8A49DD8E11}">
      <dgm:prSet/>
      <dgm:spPr/>
      <dgm:t>
        <a:bodyPr/>
        <a:lstStyle/>
        <a:p>
          <a:r>
            <a:rPr kumimoji="1" lang="en-US"/>
            <a:t>Guidance in designing useful experiments</a:t>
          </a:r>
          <a:endParaRPr lang="en-US"/>
        </a:p>
      </dgm:t>
    </dgm:pt>
    <dgm:pt modelId="{487241C1-4DB6-45C9-AA6F-4036B98A9B07}" type="parTrans" cxnId="{66883DE6-6B2F-4932-972D-675065F2611A}">
      <dgm:prSet/>
      <dgm:spPr/>
      <dgm:t>
        <a:bodyPr/>
        <a:lstStyle/>
        <a:p>
          <a:endParaRPr lang="en-US"/>
        </a:p>
      </dgm:t>
    </dgm:pt>
    <dgm:pt modelId="{89B51383-9420-4580-830E-6F9FD0D99F09}" type="sibTrans" cxnId="{66883DE6-6B2F-4932-972D-675065F2611A}">
      <dgm:prSet/>
      <dgm:spPr/>
      <dgm:t>
        <a:bodyPr/>
        <a:lstStyle/>
        <a:p>
          <a:endParaRPr lang="en-US"/>
        </a:p>
      </dgm:t>
    </dgm:pt>
    <dgm:pt modelId="{73D55F7A-74A2-42F2-AA0F-BE908A673F58}">
      <dgm:prSet/>
      <dgm:spPr/>
      <dgm:t>
        <a:bodyPr/>
        <a:lstStyle/>
        <a:p>
          <a:r>
            <a:rPr kumimoji="1" lang="en-US"/>
            <a:t>Inspire new technologies / applications</a:t>
          </a:r>
          <a:endParaRPr lang="en-US"/>
        </a:p>
      </dgm:t>
    </dgm:pt>
    <dgm:pt modelId="{57D47066-A538-43E4-A9AF-9D393BB8B7DF}" type="parTrans" cxnId="{AC8C3B28-14E5-48F4-AA57-71DD6322667A}">
      <dgm:prSet/>
      <dgm:spPr/>
      <dgm:t>
        <a:bodyPr/>
        <a:lstStyle/>
        <a:p>
          <a:endParaRPr lang="en-US"/>
        </a:p>
      </dgm:t>
    </dgm:pt>
    <dgm:pt modelId="{E9A1822C-3EFF-4603-9A15-3173A3F8CBC9}" type="sibTrans" cxnId="{AC8C3B28-14E5-48F4-AA57-71DD6322667A}">
      <dgm:prSet/>
      <dgm:spPr/>
      <dgm:t>
        <a:bodyPr/>
        <a:lstStyle/>
        <a:p>
          <a:endParaRPr lang="en-US"/>
        </a:p>
      </dgm:t>
    </dgm:pt>
    <dgm:pt modelId="{7D788846-A613-44E1-AA68-F30FDE6E2185}" type="pres">
      <dgm:prSet presAssocID="{C2C86CED-2978-4586-90CD-522CA12EE5D7}" presName="root" presStyleCnt="0">
        <dgm:presLayoutVars>
          <dgm:dir/>
          <dgm:resizeHandles val="exact"/>
        </dgm:presLayoutVars>
      </dgm:prSet>
      <dgm:spPr/>
    </dgm:pt>
    <dgm:pt modelId="{125A92F4-4967-4825-9928-69BC91C68180}" type="pres">
      <dgm:prSet presAssocID="{980EA9C1-1091-4E01-B241-1463FDD3DF5F}" presName="compNode" presStyleCnt="0"/>
      <dgm:spPr/>
    </dgm:pt>
    <dgm:pt modelId="{DC8BED03-2627-4FF7-9BAD-59155CF7C787}" type="pres">
      <dgm:prSet presAssocID="{980EA9C1-1091-4E01-B241-1463FDD3DF5F}" presName="bgRect" presStyleLbl="bgShp" presStyleIdx="0" presStyleCnt="5"/>
      <dgm:spPr/>
    </dgm:pt>
    <dgm:pt modelId="{4FA33939-2AEA-4F70-ADDB-AE9E55BD4B3C}" type="pres">
      <dgm:prSet presAssocID="{980EA9C1-1091-4E01-B241-1463FDD3DF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0E6A172-3033-4E10-814E-724275D53221}" type="pres">
      <dgm:prSet presAssocID="{980EA9C1-1091-4E01-B241-1463FDD3DF5F}" presName="spaceRect" presStyleCnt="0"/>
      <dgm:spPr/>
    </dgm:pt>
    <dgm:pt modelId="{72C51B3C-3793-4DEC-B68D-A0E13654F7D7}" type="pres">
      <dgm:prSet presAssocID="{980EA9C1-1091-4E01-B241-1463FDD3DF5F}" presName="parTx" presStyleLbl="revTx" presStyleIdx="0" presStyleCnt="5">
        <dgm:presLayoutVars>
          <dgm:chMax val="0"/>
          <dgm:chPref val="0"/>
        </dgm:presLayoutVars>
      </dgm:prSet>
      <dgm:spPr/>
    </dgm:pt>
    <dgm:pt modelId="{92D23716-952C-4B53-9BFA-E28FA38A65C2}" type="pres">
      <dgm:prSet presAssocID="{E5855E05-0C42-4B32-83DF-5F90DCACDA3C}" presName="sibTrans" presStyleCnt="0"/>
      <dgm:spPr/>
    </dgm:pt>
    <dgm:pt modelId="{930237B9-7D82-4A0D-BB60-11C96D2D029A}" type="pres">
      <dgm:prSet presAssocID="{15122B19-1729-4EF7-9DBF-179CEA0544A0}" presName="compNode" presStyleCnt="0"/>
      <dgm:spPr/>
    </dgm:pt>
    <dgm:pt modelId="{89D29D22-AE87-41EC-B714-7D1DE5BB465D}" type="pres">
      <dgm:prSet presAssocID="{15122B19-1729-4EF7-9DBF-179CEA0544A0}" presName="bgRect" presStyleLbl="bgShp" presStyleIdx="1" presStyleCnt="5"/>
      <dgm:spPr/>
    </dgm:pt>
    <dgm:pt modelId="{4F207638-ECB8-46AD-8D91-8345D3DAB5A2}" type="pres">
      <dgm:prSet presAssocID="{15122B19-1729-4EF7-9DBF-179CEA0544A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卡车"/>
        </a:ext>
      </dgm:extLst>
    </dgm:pt>
    <dgm:pt modelId="{6F215043-6899-4933-A689-E70FBFF13F6E}" type="pres">
      <dgm:prSet presAssocID="{15122B19-1729-4EF7-9DBF-179CEA0544A0}" presName="spaceRect" presStyleCnt="0"/>
      <dgm:spPr/>
    </dgm:pt>
    <dgm:pt modelId="{5ACEE431-6EE9-417E-9C47-4AE40902B825}" type="pres">
      <dgm:prSet presAssocID="{15122B19-1729-4EF7-9DBF-179CEA0544A0}" presName="parTx" presStyleLbl="revTx" presStyleIdx="1" presStyleCnt="5">
        <dgm:presLayoutVars>
          <dgm:chMax val="0"/>
          <dgm:chPref val="0"/>
        </dgm:presLayoutVars>
      </dgm:prSet>
      <dgm:spPr/>
    </dgm:pt>
    <dgm:pt modelId="{B7F5A538-9D39-431B-8A19-E06E67FD9013}" type="pres">
      <dgm:prSet presAssocID="{831EF0BA-27D1-47D1-8E32-D769A298FDA6}" presName="sibTrans" presStyleCnt="0"/>
      <dgm:spPr/>
    </dgm:pt>
    <dgm:pt modelId="{5A9392E5-D380-4730-9694-10D172144817}" type="pres">
      <dgm:prSet presAssocID="{CD975C60-C1EC-4E43-9F45-44FFDAF64BB2}" presName="compNode" presStyleCnt="0"/>
      <dgm:spPr/>
    </dgm:pt>
    <dgm:pt modelId="{EA50A8D9-D216-470A-B9D4-87FD68D52065}" type="pres">
      <dgm:prSet presAssocID="{CD975C60-C1EC-4E43-9F45-44FFDAF64BB2}" presName="bgRect" presStyleLbl="bgShp" presStyleIdx="2" presStyleCnt="5"/>
      <dgm:spPr/>
    </dgm:pt>
    <dgm:pt modelId="{D1DBD9D3-33E9-43CD-A1E7-225882E3F22E}" type="pres">
      <dgm:prSet presAssocID="{CD975C60-C1EC-4E43-9F45-44FFDAF64BB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9F0CD78C-7B51-4C1A-A08F-0892213670CB}" type="pres">
      <dgm:prSet presAssocID="{CD975C60-C1EC-4E43-9F45-44FFDAF64BB2}" presName="spaceRect" presStyleCnt="0"/>
      <dgm:spPr/>
    </dgm:pt>
    <dgm:pt modelId="{CB2F4029-729C-4E67-A1FE-2DC9FB70F16C}" type="pres">
      <dgm:prSet presAssocID="{CD975C60-C1EC-4E43-9F45-44FFDAF64BB2}" presName="parTx" presStyleLbl="revTx" presStyleIdx="2" presStyleCnt="5">
        <dgm:presLayoutVars>
          <dgm:chMax val="0"/>
          <dgm:chPref val="0"/>
        </dgm:presLayoutVars>
      </dgm:prSet>
      <dgm:spPr/>
    </dgm:pt>
    <dgm:pt modelId="{85AFCB3C-1994-47DB-A22B-FEE7A4E3FFA0}" type="pres">
      <dgm:prSet presAssocID="{29925038-2CA5-4FE3-A78C-F62BC91D9270}" presName="sibTrans" presStyleCnt="0"/>
      <dgm:spPr/>
    </dgm:pt>
    <dgm:pt modelId="{72EC73D8-DAD3-4F64-BAB3-508532E691EB}" type="pres">
      <dgm:prSet presAssocID="{1CC1940B-6190-4010-AD4D-BD8A49DD8E11}" presName="compNode" presStyleCnt="0"/>
      <dgm:spPr/>
    </dgm:pt>
    <dgm:pt modelId="{7F040792-A75B-4372-A0C3-4AF7A0C6F8C9}" type="pres">
      <dgm:prSet presAssocID="{1CC1940B-6190-4010-AD4D-BD8A49DD8E11}" presName="bgRect" presStyleLbl="bgShp" presStyleIdx="3" presStyleCnt="5"/>
      <dgm:spPr/>
    </dgm:pt>
    <dgm:pt modelId="{FAB35036-1DE5-4527-915A-0C73EDC4A119}" type="pres">
      <dgm:prSet presAssocID="{1CC1940B-6190-4010-AD4D-BD8A49DD8E1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烧瓶"/>
        </a:ext>
      </dgm:extLst>
    </dgm:pt>
    <dgm:pt modelId="{56E744F2-AE8C-4ED2-8FA3-17E1339E18AA}" type="pres">
      <dgm:prSet presAssocID="{1CC1940B-6190-4010-AD4D-BD8A49DD8E11}" presName="spaceRect" presStyleCnt="0"/>
      <dgm:spPr/>
    </dgm:pt>
    <dgm:pt modelId="{0D4EA373-5900-4754-9DE4-F703BA589B1D}" type="pres">
      <dgm:prSet presAssocID="{1CC1940B-6190-4010-AD4D-BD8A49DD8E11}" presName="parTx" presStyleLbl="revTx" presStyleIdx="3" presStyleCnt="5">
        <dgm:presLayoutVars>
          <dgm:chMax val="0"/>
          <dgm:chPref val="0"/>
        </dgm:presLayoutVars>
      </dgm:prSet>
      <dgm:spPr/>
    </dgm:pt>
    <dgm:pt modelId="{FFD3758E-A65B-4C03-A13A-169BDEE13658}" type="pres">
      <dgm:prSet presAssocID="{89B51383-9420-4580-830E-6F9FD0D99F09}" presName="sibTrans" presStyleCnt="0"/>
      <dgm:spPr/>
    </dgm:pt>
    <dgm:pt modelId="{D33D6010-69C8-4882-B7F5-B499320AE3BC}" type="pres">
      <dgm:prSet presAssocID="{73D55F7A-74A2-42F2-AA0F-BE908A673F58}" presName="compNode" presStyleCnt="0"/>
      <dgm:spPr/>
    </dgm:pt>
    <dgm:pt modelId="{FA778D01-0B21-4CE3-812D-D3AECEDCAED3}" type="pres">
      <dgm:prSet presAssocID="{73D55F7A-74A2-42F2-AA0F-BE908A673F58}" presName="bgRect" presStyleLbl="bgShp" presStyleIdx="4" presStyleCnt="5"/>
      <dgm:spPr/>
    </dgm:pt>
    <dgm:pt modelId="{899E4659-1915-425C-A59A-8F5868D6ED76}" type="pres">
      <dgm:prSet presAssocID="{73D55F7A-74A2-42F2-AA0F-BE908A673F5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灯泡"/>
        </a:ext>
      </dgm:extLst>
    </dgm:pt>
    <dgm:pt modelId="{4E0137A3-9262-481B-A681-B19CFD758CDA}" type="pres">
      <dgm:prSet presAssocID="{73D55F7A-74A2-42F2-AA0F-BE908A673F58}" presName="spaceRect" presStyleCnt="0"/>
      <dgm:spPr/>
    </dgm:pt>
    <dgm:pt modelId="{24800803-45E8-4EC1-8889-3D837A751091}" type="pres">
      <dgm:prSet presAssocID="{73D55F7A-74A2-42F2-AA0F-BE908A673F5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F07F000-A1CC-46E5-B84D-0F46115B40F8}" type="presOf" srcId="{980EA9C1-1091-4E01-B241-1463FDD3DF5F}" destId="{72C51B3C-3793-4DEC-B68D-A0E13654F7D7}" srcOrd="0" destOrd="0" presId="urn:microsoft.com/office/officeart/2018/2/layout/IconVerticalSolidList"/>
    <dgm:cxn modelId="{EEC10D0B-7995-4D26-AECC-EAA0F4DAEA7E}" type="presOf" srcId="{73D55F7A-74A2-42F2-AA0F-BE908A673F58}" destId="{24800803-45E8-4EC1-8889-3D837A751091}" srcOrd="0" destOrd="0" presId="urn:microsoft.com/office/officeart/2018/2/layout/IconVerticalSolidList"/>
    <dgm:cxn modelId="{AC8C3B28-14E5-48F4-AA57-71DD6322667A}" srcId="{C2C86CED-2978-4586-90CD-522CA12EE5D7}" destId="{73D55F7A-74A2-42F2-AA0F-BE908A673F58}" srcOrd="4" destOrd="0" parTransId="{57D47066-A538-43E4-A9AF-9D393BB8B7DF}" sibTransId="{E9A1822C-3EFF-4603-9A15-3173A3F8CBC9}"/>
    <dgm:cxn modelId="{3580A262-DE0E-4BEF-ABC9-830583D4D38B}" type="presOf" srcId="{1CC1940B-6190-4010-AD4D-BD8A49DD8E11}" destId="{0D4EA373-5900-4754-9DE4-F703BA589B1D}" srcOrd="0" destOrd="0" presId="urn:microsoft.com/office/officeart/2018/2/layout/IconVerticalSolidList"/>
    <dgm:cxn modelId="{B19A836F-9267-40AD-96F8-A0C3B829D8BC}" type="presOf" srcId="{CD975C60-C1EC-4E43-9F45-44FFDAF64BB2}" destId="{CB2F4029-729C-4E67-A1FE-2DC9FB70F16C}" srcOrd="0" destOrd="0" presId="urn:microsoft.com/office/officeart/2018/2/layout/IconVerticalSolidList"/>
    <dgm:cxn modelId="{087F7079-1472-4B4A-BA4C-631D3C3EEFC6}" srcId="{C2C86CED-2978-4586-90CD-522CA12EE5D7}" destId="{980EA9C1-1091-4E01-B241-1463FDD3DF5F}" srcOrd="0" destOrd="0" parTransId="{F7CB85CF-217A-4318-85BE-EB14EB646852}" sibTransId="{E5855E05-0C42-4B32-83DF-5F90DCACDA3C}"/>
    <dgm:cxn modelId="{4D0FB489-0126-45AC-9DA2-D8A18EAA4A5B}" type="presOf" srcId="{C2C86CED-2978-4586-90CD-522CA12EE5D7}" destId="{7D788846-A613-44E1-AA68-F30FDE6E2185}" srcOrd="0" destOrd="0" presId="urn:microsoft.com/office/officeart/2018/2/layout/IconVerticalSolidList"/>
    <dgm:cxn modelId="{1597EA89-2073-4BCB-8004-0D8050834334}" srcId="{C2C86CED-2978-4586-90CD-522CA12EE5D7}" destId="{CD975C60-C1EC-4E43-9F45-44FFDAF64BB2}" srcOrd="2" destOrd="0" parTransId="{F8408D0B-B6A2-4B2F-B0AB-53269B29629E}" sibTransId="{29925038-2CA5-4FE3-A78C-F62BC91D9270}"/>
    <dgm:cxn modelId="{B118CC97-F0C5-498B-B9F9-CAED40507C1B}" type="presOf" srcId="{15122B19-1729-4EF7-9DBF-179CEA0544A0}" destId="{5ACEE431-6EE9-417E-9C47-4AE40902B825}" srcOrd="0" destOrd="0" presId="urn:microsoft.com/office/officeart/2018/2/layout/IconVerticalSolidList"/>
    <dgm:cxn modelId="{70517BAF-E776-4055-A464-47167F34F5C5}" srcId="{C2C86CED-2978-4586-90CD-522CA12EE5D7}" destId="{15122B19-1729-4EF7-9DBF-179CEA0544A0}" srcOrd="1" destOrd="0" parTransId="{E233B51E-DFB5-4CED-8F35-9E9A621B6CD9}" sibTransId="{831EF0BA-27D1-47D1-8E32-D769A298FDA6}"/>
    <dgm:cxn modelId="{66883DE6-6B2F-4932-972D-675065F2611A}" srcId="{C2C86CED-2978-4586-90CD-522CA12EE5D7}" destId="{1CC1940B-6190-4010-AD4D-BD8A49DD8E11}" srcOrd="3" destOrd="0" parTransId="{487241C1-4DB6-45C9-AA6F-4036B98A9B07}" sibTransId="{89B51383-9420-4580-830E-6F9FD0D99F09}"/>
    <dgm:cxn modelId="{BC5E36D1-039B-4DF6-BF26-6AC466CAE7D8}" type="presParOf" srcId="{7D788846-A613-44E1-AA68-F30FDE6E2185}" destId="{125A92F4-4967-4825-9928-69BC91C68180}" srcOrd="0" destOrd="0" presId="urn:microsoft.com/office/officeart/2018/2/layout/IconVerticalSolidList"/>
    <dgm:cxn modelId="{8A27D780-1CF8-4FBA-9EE2-E96832EEF5E0}" type="presParOf" srcId="{125A92F4-4967-4825-9928-69BC91C68180}" destId="{DC8BED03-2627-4FF7-9BAD-59155CF7C787}" srcOrd="0" destOrd="0" presId="urn:microsoft.com/office/officeart/2018/2/layout/IconVerticalSolidList"/>
    <dgm:cxn modelId="{E00CAC2C-710D-4C18-8717-12A2703EE01C}" type="presParOf" srcId="{125A92F4-4967-4825-9928-69BC91C68180}" destId="{4FA33939-2AEA-4F70-ADDB-AE9E55BD4B3C}" srcOrd="1" destOrd="0" presId="urn:microsoft.com/office/officeart/2018/2/layout/IconVerticalSolidList"/>
    <dgm:cxn modelId="{6B7A90C9-4654-4C5A-9042-F2D36789ECE1}" type="presParOf" srcId="{125A92F4-4967-4825-9928-69BC91C68180}" destId="{60E6A172-3033-4E10-814E-724275D53221}" srcOrd="2" destOrd="0" presId="urn:microsoft.com/office/officeart/2018/2/layout/IconVerticalSolidList"/>
    <dgm:cxn modelId="{A6EBCAA0-615A-4F18-837A-9A480803C0C6}" type="presParOf" srcId="{125A92F4-4967-4825-9928-69BC91C68180}" destId="{72C51B3C-3793-4DEC-B68D-A0E13654F7D7}" srcOrd="3" destOrd="0" presId="urn:microsoft.com/office/officeart/2018/2/layout/IconVerticalSolidList"/>
    <dgm:cxn modelId="{FE4163A2-3086-4CDA-ADFF-A6A86AE30C32}" type="presParOf" srcId="{7D788846-A613-44E1-AA68-F30FDE6E2185}" destId="{92D23716-952C-4B53-9BFA-E28FA38A65C2}" srcOrd="1" destOrd="0" presId="urn:microsoft.com/office/officeart/2018/2/layout/IconVerticalSolidList"/>
    <dgm:cxn modelId="{17D821A2-F821-4191-8177-2A963C6A5A40}" type="presParOf" srcId="{7D788846-A613-44E1-AA68-F30FDE6E2185}" destId="{930237B9-7D82-4A0D-BB60-11C96D2D029A}" srcOrd="2" destOrd="0" presId="urn:microsoft.com/office/officeart/2018/2/layout/IconVerticalSolidList"/>
    <dgm:cxn modelId="{9A9928AE-7754-4CFB-ACE0-53386EB8A2B1}" type="presParOf" srcId="{930237B9-7D82-4A0D-BB60-11C96D2D029A}" destId="{89D29D22-AE87-41EC-B714-7D1DE5BB465D}" srcOrd="0" destOrd="0" presId="urn:microsoft.com/office/officeart/2018/2/layout/IconVerticalSolidList"/>
    <dgm:cxn modelId="{3C878A3B-2F83-4EC4-AF3C-A2B4A0D5778A}" type="presParOf" srcId="{930237B9-7D82-4A0D-BB60-11C96D2D029A}" destId="{4F207638-ECB8-46AD-8D91-8345D3DAB5A2}" srcOrd="1" destOrd="0" presId="urn:microsoft.com/office/officeart/2018/2/layout/IconVerticalSolidList"/>
    <dgm:cxn modelId="{E5E59731-DDC4-405C-9D5F-22BF05D28FCF}" type="presParOf" srcId="{930237B9-7D82-4A0D-BB60-11C96D2D029A}" destId="{6F215043-6899-4933-A689-E70FBFF13F6E}" srcOrd="2" destOrd="0" presId="urn:microsoft.com/office/officeart/2018/2/layout/IconVerticalSolidList"/>
    <dgm:cxn modelId="{B2203DFB-7ACE-4642-B517-7F19382928BE}" type="presParOf" srcId="{930237B9-7D82-4A0D-BB60-11C96D2D029A}" destId="{5ACEE431-6EE9-417E-9C47-4AE40902B825}" srcOrd="3" destOrd="0" presId="urn:microsoft.com/office/officeart/2018/2/layout/IconVerticalSolidList"/>
    <dgm:cxn modelId="{C0BD514D-DFC6-460F-AB3A-6555003E90B5}" type="presParOf" srcId="{7D788846-A613-44E1-AA68-F30FDE6E2185}" destId="{B7F5A538-9D39-431B-8A19-E06E67FD9013}" srcOrd="3" destOrd="0" presId="urn:microsoft.com/office/officeart/2018/2/layout/IconVerticalSolidList"/>
    <dgm:cxn modelId="{87986FEB-BBCB-4765-9228-9079611C69F5}" type="presParOf" srcId="{7D788846-A613-44E1-AA68-F30FDE6E2185}" destId="{5A9392E5-D380-4730-9694-10D172144817}" srcOrd="4" destOrd="0" presId="urn:microsoft.com/office/officeart/2018/2/layout/IconVerticalSolidList"/>
    <dgm:cxn modelId="{A3DD5520-D03E-40F2-A267-CD71AE631EEE}" type="presParOf" srcId="{5A9392E5-D380-4730-9694-10D172144817}" destId="{EA50A8D9-D216-470A-B9D4-87FD68D52065}" srcOrd="0" destOrd="0" presId="urn:microsoft.com/office/officeart/2018/2/layout/IconVerticalSolidList"/>
    <dgm:cxn modelId="{DD39E47C-79F9-4EC0-8D8F-168E26010F8D}" type="presParOf" srcId="{5A9392E5-D380-4730-9694-10D172144817}" destId="{D1DBD9D3-33E9-43CD-A1E7-225882E3F22E}" srcOrd="1" destOrd="0" presId="urn:microsoft.com/office/officeart/2018/2/layout/IconVerticalSolidList"/>
    <dgm:cxn modelId="{CFE81F18-E13D-4097-8E64-1E0332987125}" type="presParOf" srcId="{5A9392E5-D380-4730-9694-10D172144817}" destId="{9F0CD78C-7B51-4C1A-A08F-0892213670CB}" srcOrd="2" destOrd="0" presId="urn:microsoft.com/office/officeart/2018/2/layout/IconVerticalSolidList"/>
    <dgm:cxn modelId="{FC23F516-5772-4AA9-8DE1-F91BDEA21759}" type="presParOf" srcId="{5A9392E5-D380-4730-9694-10D172144817}" destId="{CB2F4029-729C-4E67-A1FE-2DC9FB70F16C}" srcOrd="3" destOrd="0" presId="urn:microsoft.com/office/officeart/2018/2/layout/IconVerticalSolidList"/>
    <dgm:cxn modelId="{F7409734-0B22-4E18-8FBD-E00AE131BC02}" type="presParOf" srcId="{7D788846-A613-44E1-AA68-F30FDE6E2185}" destId="{85AFCB3C-1994-47DB-A22B-FEE7A4E3FFA0}" srcOrd="5" destOrd="0" presId="urn:microsoft.com/office/officeart/2018/2/layout/IconVerticalSolidList"/>
    <dgm:cxn modelId="{7D898617-0518-4C81-91DF-0D68F7691CCD}" type="presParOf" srcId="{7D788846-A613-44E1-AA68-F30FDE6E2185}" destId="{72EC73D8-DAD3-4F64-BAB3-508532E691EB}" srcOrd="6" destOrd="0" presId="urn:microsoft.com/office/officeart/2018/2/layout/IconVerticalSolidList"/>
    <dgm:cxn modelId="{382EC354-040D-47BD-9670-3F64C1EDA201}" type="presParOf" srcId="{72EC73D8-DAD3-4F64-BAB3-508532E691EB}" destId="{7F040792-A75B-4372-A0C3-4AF7A0C6F8C9}" srcOrd="0" destOrd="0" presId="urn:microsoft.com/office/officeart/2018/2/layout/IconVerticalSolidList"/>
    <dgm:cxn modelId="{11A5FBDB-9330-4CF9-AE4F-271899542305}" type="presParOf" srcId="{72EC73D8-DAD3-4F64-BAB3-508532E691EB}" destId="{FAB35036-1DE5-4527-915A-0C73EDC4A119}" srcOrd="1" destOrd="0" presId="urn:microsoft.com/office/officeart/2018/2/layout/IconVerticalSolidList"/>
    <dgm:cxn modelId="{3165E9E0-1DBC-4502-AAD2-84E5351012A6}" type="presParOf" srcId="{72EC73D8-DAD3-4F64-BAB3-508532E691EB}" destId="{56E744F2-AE8C-4ED2-8FA3-17E1339E18AA}" srcOrd="2" destOrd="0" presId="urn:microsoft.com/office/officeart/2018/2/layout/IconVerticalSolidList"/>
    <dgm:cxn modelId="{C75B3402-CD8A-4289-B84F-6C6B1D6FFD10}" type="presParOf" srcId="{72EC73D8-DAD3-4F64-BAB3-508532E691EB}" destId="{0D4EA373-5900-4754-9DE4-F703BA589B1D}" srcOrd="3" destOrd="0" presId="urn:microsoft.com/office/officeart/2018/2/layout/IconVerticalSolidList"/>
    <dgm:cxn modelId="{AAA215E6-677A-444E-AC9C-E2F537492447}" type="presParOf" srcId="{7D788846-A613-44E1-AA68-F30FDE6E2185}" destId="{FFD3758E-A65B-4C03-A13A-169BDEE13658}" srcOrd="7" destOrd="0" presId="urn:microsoft.com/office/officeart/2018/2/layout/IconVerticalSolidList"/>
    <dgm:cxn modelId="{269DECBC-1BFB-4A98-8FE0-131E11023805}" type="presParOf" srcId="{7D788846-A613-44E1-AA68-F30FDE6E2185}" destId="{D33D6010-69C8-4882-B7F5-B499320AE3BC}" srcOrd="8" destOrd="0" presId="urn:microsoft.com/office/officeart/2018/2/layout/IconVerticalSolidList"/>
    <dgm:cxn modelId="{0EDFF086-726C-46E9-8916-9691DE4B66FA}" type="presParOf" srcId="{D33D6010-69C8-4882-B7F5-B499320AE3BC}" destId="{FA778D01-0B21-4CE3-812D-D3AECEDCAED3}" srcOrd="0" destOrd="0" presId="urn:microsoft.com/office/officeart/2018/2/layout/IconVerticalSolidList"/>
    <dgm:cxn modelId="{109A9F6D-49AF-4207-8843-51D0609B6D42}" type="presParOf" srcId="{D33D6010-69C8-4882-B7F5-B499320AE3BC}" destId="{899E4659-1915-425C-A59A-8F5868D6ED76}" srcOrd="1" destOrd="0" presId="urn:microsoft.com/office/officeart/2018/2/layout/IconVerticalSolidList"/>
    <dgm:cxn modelId="{A12123EE-836C-4A21-A9F5-C951E434DE4B}" type="presParOf" srcId="{D33D6010-69C8-4882-B7F5-B499320AE3BC}" destId="{4E0137A3-9262-481B-A681-B19CFD758CDA}" srcOrd="2" destOrd="0" presId="urn:microsoft.com/office/officeart/2018/2/layout/IconVerticalSolidList"/>
    <dgm:cxn modelId="{1D8C3C77-A8E7-458B-9641-332040A4233B}" type="presParOf" srcId="{D33D6010-69C8-4882-B7F5-B499320AE3BC}" destId="{24800803-45E8-4EC1-8889-3D837A7510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8B6A5B-0F9B-2242-91F0-EDAC0A308BAB}" type="doc">
      <dgm:prSet loTypeId="urn:microsoft.com/office/officeart/2005/8/layout/arrow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D0F53E7-6CC3-FD4B-9F42-9980F65AD232}">
      <dgm:prSet phldrT="[文本]" custT="1"/>
      <dgm:spPr/>
      <dgm:t>
        <a:bodyPr/>
        <a:lstStyle/>
        <a:p>
          <a:r>
            <a:rPr lang="en" altLang="en-US" sz="4000" b="0" dirty="0"/>
            <a:t>Probability inference</a:t>
          </a:r>
          <a:endParaRPr lang="zh-CN" altLang="en-US" sz="4000" b="0" dirty="0"/>
        </a:p>
      </dgm:t>
    </dgm:pt>
    <dgm:pt modelId="{66BBB166-D0B3-D34C-B728-B223996B1CAD}" type="parTrans" cxnId="{6A9F6E44-B158-344E-8F7C-80F5AE1EB79F}">
      <dgm:prSet/>
      <dgm:spPr/>
      <dgm:t>
        <a:bodyPr/>
        <a:lstStyle/>
        <a:p>
          <a:endParaRPr lang="zh-CN" altLang="en-US"/>
        </a:p>
      </dgm:t>
    </dgm:pt>
    <dgm:pt modelId="{1BF93741-B803-6645-AB2E-F549965AC14E}" type="sibTrans" cxnId="{6A9F6E44-B158-344E-8F7C-80F5AE1EB79F}">
      <dgm:prSet/>
      <dgm:spPr/>
      <dgm:t>
        <a:bodyPr/>
        <a:lstStyle/>
        <a:p>
          <a:endParaRPr lang="zh-CN" altLang="en-US"/>
        </a:p>
      </dgm:t>
    </dgm:pt>
    <dgm:pt modelId="{9C464023-4FE2-CE49-B91C-E593D7FCBBCA}">
      <dgm:prSet phldrT="[文本]" custT="1"/>
      <dgm:spPr/>
      <dgm:t>
        <a:bodyPr/>
        <a:lstStyle/>
        <a:p>
          <a:r>
            <a:rPr lang="en-US" altLang="zh-CN" sz="4000" b="0" dirty="0"/>
            <a:t>Conceptual learning</a:t>
          </a:r>
          <a:endParaRPr lang="zh-CN" altLang="en-US" sz="4000" b="0" dirty="0"/>
        </a:p>
      </dgm:t>
    </dgm:pt>
    <dgm:pt modelId="{E3AEBB5F-A96A-574D-ACA4-C658BE540F0E}" type="parTrans" cxnId="{B6ACE486-1281-A947-B3C3-9828313B2ABF}">
      <dgm:prSet/>
      <dgm:spPr/>
      <dgm:t>
        <a:bodyPr/>
        <a:lstStyle/>
        <a:p>
          <a:endParaRPr lang="zh-CN" altLang="en-US"/>
        </a:p>
      </dgm:t>
    </dgm:pt>
    <dgm:pt modelId="{71EDCC6B-E486-FB49-8A5C-DEC492264705}" type="sibTrans" cxnId="{B6ACE486-1281-A947-B3C3-9828313B2ABF}">
      <dgm:prSet/>
      <dgm:spPr/>
      <dgm:t>
        <a:bodyPr/>
        <a:lstStyle/>
        <a:p>
          <a:endParaRPr lang="zh-CN" altLang="en-US"/>
        </a:p>
      </dgm:t>
    </dgm:pt>
    <dgm:pt modelId="{B201896E-ADB7-3A4F-AE59-AA90DD7F5FCE}">
      <dgm:prSet/>
      <dgm:spPr/>
      <dgm:t>
        <a:bodyPr/>
        <a:lstStyle/>
        <a:p>
          <a:endParaRPr lang="zh-CN" altLang="en-US"/>
        </a:p>
      </dgm:t>
    </dgm:pt>
    <dgm:pt modelId="{9275A44A-97B8-BF43-8574-141C1026A11C}" type="parTrans" cxnId="{CC22E3FB-5B2A-974C-A693-B9B16BF8AFD2}">
      <dgm:prSet/>
      <dgm:spPr/>
      <dgm:t>
        <a:bodyPr/>
        <a:lstStyle/>
        <a:p>
          <a:endParaRPr lang="zh-CN" altLang="en-US"/>
        </a:p>
      </dgm:t>
    </dgm:pt>
    <dgm:pt modelId="{73F9433F-3830-2547-B2BE-3C03C6D96D9C}" type="sibTrans" cxnId="{CC22E3FB-5B2A-974C-A693-B9B16BF8AFD2}">
      <dgm:prSet/>
      <dgm:spPr/>
      <dgm:t>
        <a:bodyPr/>
        <a:lstStyle/>
        <a:p>
          <a:endParaRPr lang="zh-CN" altLang="en-US"/>
        </a:p>
      </dgm:t>
    </dgm:pt>
    <dgm:pt modelId="{21089364-CFCF-6F42-A706-04F37C96714B}" type="pres">
      <dgm:prSet presAssocID="{E58B6A5B-0F9B-2242-91F0-EDAC0A308BAB}" presName="compositeShape" presStyleCnt="0">
        <dgm:presLayoutVars>
          <dgm:chMax val="2"/>
          <dgm:dir/>
          <dgm:resizeHandles val="exact"/>
        </dgm:presLayoutVars>
      </dgm:prSet>
      <dgm:spPr/>
    </dgm:pt>
    <dgm:pt modelId="{239906E0-18C5-A94C-B62B-140EFC0F8309}" type="pres">
      <dgm:prSet presAssocID="{7D0F53E7-6CC3-FD4B-9F42-9980F65AD232}" presName="upArrow" presStyleLbl="node1" presStyleIdx="0" presStyleCnt="2"/>
      <dgm:spPr/>
    </dgm:pt>
    <dgm:pt modelId="{2E30A92B-0309-C045-9A1C-5E4D29B6DF85}" type="pres">
      <dgm:prSet presAssocID="{7D0F53E7-6CC3-FD4B-9F42-9980F65AD232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FC603BB1-6901-AC49-B86A-FC3337E3F8BD}" type="pres">
      <dgm:prSet presAssocID="{9C464023-4FE2-CE49-B91C-E593D7FCBBCA}" presName="downArrow" presStyleLbl="node1" presStyleIdx="1" presStyleCnt="2"/>
      <dgm:spPr/>
    </dgm:pt>
    <dgm:pt modelId="{E7250D42-88D5-854E-BFC6-60EE34B79409}" type="pres">
      <dgm:prSet presAssocID="{9C464023-4FE2-CE49-B91C-E593D7FCBBCA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3DE5B213-123E-A142-BD8A-7A0C9B3B5D73}" type="presOf" srcId="{9C464023-4FE2-CE49-B91C-E593D7FCBBCA}" destId="{E7250D42-88D5-854E-BFC6-60EE34B79409}" srcOrd="0" destOrd="0" presId="urn:microsoft.com/office/officeart/2005/8/layout/arrow4"/>
    <dgm:cxn modelId="{6A9F6E44-B158-344E-8F7C-80F5AE1EB79F}" srcId="{E58B6A5B-0F9B-2242-91F0-EDAC0A308BAB}" destId="{7D0F53E7-6CC3-FD4B-9F42-9980F65AD232}" srcOrd="0" destOrd="0" parTransId="{66BBB166-D0B3-D34C-B728-B223996B1CAD}" sibTransId="{1BF93741-B803-6645-AB2E-F549965AC14E}"/>
    <dgm:cxn modelId="{B6ACE486-1281-A947-B3C3-9828313B2ABF}" srcId="{E58B6A5B-0F9B-2242-91F0-EDAC0A308BAB}" destId="{9C464023-4FE2-CE49-B91C-E593D7FCBBCA}" srcOrd="1" destOrd="0" parTransId="{E3AEBB5F-A96A-574D-ACA4-C658BE540F0E}" sibTransId="{71EDCC6B-E486-FB49-8A5C-DEC492264705}"/>
    <dgm:cxn modelId="{6128A0A0-7E89-C34C-8EC1-BC2EE529B149}" type="presOf" srcId="{7D0F53E7-6CC3-FD4B-9F42-9980F65AD232}" destId="{2E30A92B-0309-C045-9A1C-5E4D29B6DF85}" srcOrd="0" destOrd="0" presId="urn:microsoft.com/office/officeart/2005/8/layout/arrow4"/>
    <dgm:cxn modelId="{15C360A5-4A81-4F40-8C71-968FF5DAD43D}" type="presOf" srcId="{E58B6A5B-0F9B-2242-91F0-EDAC0A308BAB}" destId="{21089364-CFCF-6F42-A706-04F37C96714B}" srcOrd="0" destOrd="0" presId="urn:microsoft.com/office/officeart/2005/8/layout/arrow4"/>
    <dgm:cxn modelId="{CC22E3FB-5B2A-974C-A693-B9B16BF8AFD2}" srcId="{E58B6A5B-0F9B-2242-91F0-EDAC0A308BAB}" destId="{B201896E-ADB7-3A4F-AE59-AA90DD7F5FCE}" srcOrd="2" destOrd="0" parTransId="{9275A44A-97B8-BF43-8574-141C1026A11C}" sibTransId="{73F9433F-3830-2547-B2BE-3C03C6D96D9C}"/>
    <dgm:cxn modelId="{36666866-12E8-2A4A-98D7-1A96BB6615CF}" type="presParOf" srcId="{21089364-CFCF-6F42-A706-04F37C96714B}" destId="{239906E0-18C5-A94C-B62B-140EFC0F8309}" srcOrd="0" destOrd="0" presId="urn:microsoft.com/office/officeart/2005/8/layout/arrow4"/>
    <dgm:cxn modelId="{C4391A29-52BE-5242-985B-90F712AC71C5}" type="presParOf" srcId="{21089364-CFCF-6F42-A706-04F37C96714B}" destId="{2E30A92B-0309-C045-9A1C-5E4D29B6DF85}" srcOrd="1" destOrd="0" presId="urn:microsoft.com/office/officeart/2005/8/layout/arrow4"/>
    <dgm:cxn modelId="{60FFDD96-80FA-3C46-BE6A-E2354F8C67C1}" type="presParOf" srcId="{21089364-CFCF-6F42-A706-04F37C96714B}" destId="{FC603BB1-6901-AC49-B86A-FC3337E3F8BD}" srcOrd="2" destOrd="0" presId="urn:microsoft.com/office/officeart/2005/8/layout/arrow4"/>
    <dgm:cxn modelId="{86BA50D8-A2C3-B845-A91B-93C6C2C0BEB8}" type="presParOf" srcId="{21089364-CFCF-6F42-A706-04F37C96714B}" destId="{E7250D42-88D5-854E-BFC6-60EE34B79409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D03F25-82AA-D941-8CB1-1EEB26B33E88}" type="doc">
      <dgm:prSet loTypeId="urn:microsoft.com/office/officeart/2005/8/layout/pyramid2" loCatId="" qsTypeId="urn:microsoft.com/office/officeart/2005/8/quickstyle/simple1" qsCatId="simple" csTypeId="urn:microsoft.com/office/officeart/2005/8/colors/accent1_2" csCatId="accent1" phldr="1"/>
      <dgm:spPr/>
    </dgm:pt>
    <dgm:pt modelId="{F6B14D27-800F-234E-94F5-32254D9A4B92}">
      <dgm:prSet phldrT="[文本]"/>
      <dgm:spPr/>
      <dgm:t>
        <a:bodyPr/>
        <a:lstStyle/>
        <a:p>
          <a:r>
            <a:rPr lang="en" altLang="zh-CN" dirty="0"/>
            <a:t>Implementation</a:t>
          </a:r>
          <a:endParaRPr lang="zh-CN" altLang="en-US" dirty="0"/>
        </a:p>
      </dgm:t>
    </dgm:pt>
    <dgm:pt modelId="{52ABCAB9-E208-4C46-929E-6A66643C390F}" type="parTrans" cxnId="{2640B208-EF2E-274A-B270-48A442F092B8}">
      <dgm:prSet/>
      <dgm:spPr/>
      <dgm:t>
        <a:bodyPr/>
        <a:lstStyle/>
        <a:p>
          <a:endParaRPr lang="zh-CN" altLang="en-US"/>
        </a:p>
      </dgm:t>
    </dgm:pt>
    <dgm:pt modelId="{B9C707C5-4F5F-2244-80BB-F728BC41BD78}" type="sibTrans" cxnId="{2640B208-EF2E-274A-B270-48A442F092B8}">
      <dgm:prSet/>
      <dgm:spPr/>
      <dgm:t>
        <a:bodyPr/>
        <a:lstStyle/>
        <a:p>
          <a:endParaRPr lang="zh-CN" altLang="en-US"/>
        </a:p>
      </dgm:t>
    </dgm:pt>
    <dgm:pt modelId="{AD4A8D87-9B98-5B4E-91BF-80EC024FC9C9}">
      <dgm:prSet phldrT="[文本]"/>
      <dgm:spPr/>
      <dgm:t>
        <a:bodyPr/>
        <a:lstStyle/>
        <a:p>
          <a:r>
            <a:rPr lang="en" altLang="zh-CN" dirty="0"/>
            <a:t>Algorithmic</a:t>
          </a:r>
          <a:endParaRPr lang="zh-CN" altLang="zh-CN" dirty="0"/>
        </a:p>
      </dgm:t>
    </dgm:pt>
    <dgm:pt modelId="{10F55E55-2BEB-0947-A94F-A5AAF494772F}" type="parTrans" cxnId="{5269CCCE-F19A-A548-9FA2-81E14AEE43E7}">
      <dgm:prSet/>
      <dgm:spPr/>
      <dgm:t>
        <a:bodyPr/>
        <a:lstStyle/>
        <a:p>
          <a:endParaRPr lang="zh-CN" altLang="en-US"/>
        </a:p>
      </dgm:t>
    </dgm:pt>
    <dgm:pt modelId="{5CDABD08-9C30-E84C-A39C-9E1076ED2FBD}" type="sibTrans" cxnId="{5269CCCE-F19A-A548-9FA2-81E14AEE43E7}">
      <dgm:prSet/>
      <dgm:spPr/>
      <dgm:t>
        <a:bodyPr/>
        <a:lstStyle/>
        <a:p>
          <a:endParaRPr lang="zh-CN" altLang="en-US"/>
        </a:p>
      </dgm:t>
    </dgm:pt>
    <dgm:pt modelId="{63A634F8-C24E-3746-90DA-200F0D0E57BB}">
      <dgm:prSet phldrT="[文本]"/>
      <dgm:spPr/>
      <dgm:t>
        <a:bodyPr/>
        <a:lstStyle/>
        <a:p>
          <a:r>
            <a:rPr lang="en" altLang="zh-CN" dirty="0"/>
            <a:t>Computational</a:t>
          </a:r>
          <a:endParaRPr lang="zh-CN" altLang="en-US" dirty="0"/>
        </a:p>
      </dgm:t>
    </dgm:pt>
    <dgm:pt modelId="{6218C2AE-DA9B-CF44-92A1-9D01D1C5E5C4}" type="parTrans" cxnId="{0BFE1662-65DE-AC4A-A519-60B1342ED703}">
      <dgm:prSet/>
      <dgm:spPr/>
      <dgm:t>
        <a:bodyPr/>
        <a:lstStyle/>
        <a:p>
          <a:endParaRPr lang="zh-CN" altLang="en-US"/>
        </a:p>
      </dgm:t>
    </dgm:pt>
    <dgm:pt modelId="{3AF07230-BF07-1E42-AFD7-AD705C05DEF7}" type="sibTrans" cxnId="{0BFE1662-65DE-AC4A-A519-60B1342ED703}">
      <dgm:prSet/>
      <dgm:spPr/>
      <dgm:t>
        <a:bodyPr/>
        <a:lstStyle/>
        <a:p>
          <a:endParaRPr lang="zh-CN" altLang="en-US"/>
        </a:p>
      </dgm:t>
    </dgm:pt>
    <dgm:pt modelId="{C2E5475F-5340-3B47-9A15-690A76DF8004}" type="pres">
      <dgm:prSet presAssocID="{C2D03F25-82AA-D941-8CB1-1EEB26B33E88}" presName="compositeShape" presStyleCnt="0">
        <dgm:presLayoutVars>
          <dgm:dir/>
          <dgm:resizeHandles/>
        </dgm:presLayoutVars>
      </dgm:prSet>
      <dgm:spPr/>
    </dgm:pt>
    <dgm:pt modelId="{0D93DFC6-B23C-AD49-B60A-D1A025241700}" type="pres">
      <dgm:prSet presAssocID="{C2D03F25-82AA-D941-8CB1-1EEB26B33E88}" presName="pyramid" presStyleLbl="node1" presStyleIdx="0" presStyleCnt="1" custLinFactNeighborX="635" custLinFactNeighborY="-26448"/>
      <dgm:spPr/>
    </dgm:pt>
    <dgm:pt modelId="{D3DD232E-0E60-944D-9686-15E85C4D13FA}" type="pres">
      <dgm:prSet presAssocID="{C2D03F25-82AA-D941-8CB1-1EEB26B33E88}" presName="theList" presStyleCnt="0"/>
      <dgm:spPr/>
    </dgm:pt>
    <dgm:pt modelId="{901AA55A-4173-E64A-B80C-B17842F90AB1}" type="pres">
      <dgm:prSet presAssocID="{F6B14D27-800F-234E-94F5-32254D9A4B92}" presName="aNode" presStyleLbl="fgAcc1" presStyleIdx="0" presStyleCnt="3">
        <dgm:presLayoutVars>
          <dgm:bulletEnabled val="1"/>
        </dgm:presLayoutVars>
      </dgm:prSet>
      <dgm:spPr/>
    </dgm:pt>
    <dgm:pt modelId="{CDA44211-523C-0C4F-A623-3372899B5767}" type="pres">
      <dgm:prSet presAssocID="{F6B14D27-800F-234E-94F5-32254D9A4B92}" presName="aSpace" presStyleCnt="0"/>
      <dgm:spPr/>
    </dgm:pt>
    <dgm:pt modelId="{DD93B1B9-5AA8-4948-875F-F8A221C1EAD9}" type="pres">
      <dgm:prSet presAssocID="{AD4A8D87-9B98-5B4E-91BF-80EC024FC9C9}" presName="aNode" presStyleLbl="fgAcc1" presStyleIdx="1" presStyleCnt="3">
        <dgm:presLayoutVars>
          <dgm:bulletEnabled val="1"/>
        </dgm:presLayoutVars>
      </dgm:prSet>
      <dgm:spPr/>
    </dgm:pt>
    <dgm:pt modelId="{2F5EE64E-4CE0-9643-91D9-5395F83D97A0}" type="pres">
      <dgm:prSet presAssocID="{AD4A8D87-9B98-5B4E-91BF-80EC024FC9C9}" presName="aSpace" presStyleCnt="0"/>
      <dgm:spPr/>
    </dgm:pt>
    <dgm:pt modelId="{229FB70C-4D2F-C346-99B5-D81A111A825B}" type="pres">
      <dgm:prSet presAssocID="{63A634F8-C24E-3746-90DA-200F0D0E57BB}" presName="aNode" presStyleLbl="fgAcc1" presStyleIdx="2" presStyleCnt="3">
        <dgm:presLayoutVars>
          <dgm:bulletEnabled val="1"/>
        </dgm:presLayoutVars>
      </dgm:prSet>
      <dgm:spPr/>
    </dgm:pt>
    <dgm:pt modelId="{CD3EBBE3-FD6F-E444-91A4-077D6199F0E0}" type="pres">
      <dgm:prSet presAssocID="{63A634F8-C24E-3746-90DA-200F0D0E57BB}" presName="aSpace" presStyleCnt="0"/>
      <dgm:spPr/>
    </dgm:pt>
  </dgm:ptLst>
  <dgm:cxnLst>
    <dgm:cxn modelId="{2640B208-EF2E-274A-B270-48A442F092B8}" srcId="{C2D03F25-82AA-D941-8CB1-1EEB26B33E88}" destId="{F6B14D27-800F-234E-94F5-32254D9A4B92}" srcOrd="0" destOrd="0" parTransId="{52ABCAB9-E208-4C46-929E-6A66643C390F}" sibTransId="{B9C707C5-4F5F-2244-80BB-F728BC41BD78}"/>
    <dgm:cxn modelId="{6707D60D-6D2E-C34A-8513-DBE1EDF3147D}" type="presOf" srcId="{C2D03F25-82AA-D941-8CB1-1EEB26B33E88}" destId="{C2E5475F-5340-3B47-9A15-690A76DF8004}" srcOrd="0" destOrd="0" presId="urn:microsoft.com/office/officeart/2005/8/layout/pyramid2"/>
    <dgm:cxn modelId="{C288E619-DC59-334D-A360-DBDD5FD08164}" type="presOf" srcId="{F6B14D27-800F-234E-94F5-32254D9A4B92}" destId="{901AA55A-4173-E64A-B80C-B17842F90AB1}" srcOrd="0" destOrd="0" presId="urn:microsoft.com/office/officeart/2005/8/layout/pyramid2"/>
    <dgm:cxn modelId="{EE1C2F30-C5FC-DA46-8E09-7A1E572BEE23}" type="presOf" srcId="{63A634F8-C24E-3746-90DA-200F0D0E57BB}" destId="{229FB70C-4D2F-C346-99B5-D81A111A825B}" srcOrd="0" destOrd="0" presId="urn:microsoft.com/office/officeart/2005/8/layout/pyramid2"/>
    <dgm:cxn modelId="{0BFE1662-65DE-AC4A-A519-60B1342ED703}" srcId="{C2D03F25-82AA-D941-8CB1-1EEB26B33E88}" destId="{63A634F8-C24E-3746-90DA-200F0D0E57BB}" srcOrd="2" destOrd="0" parTransId="{6218C2AE-DA9B-CF44-92A1-9D01D1C5E5C4}" sibTransId="{3AF07230-BF07-1E42-AFD7-AD705C05DEF7}"/>
    <dgm:cxn modelId="{4F8FB690-BC3E-754A-88E8-6E57DB72E106}" type="presOf" srcId="{AD4A8D87-9B98-5B4E-91BF-80EC024FC9C9}" destId="{DD93B1B9-5AA8-4948-875F-F8A221C1EAD9}" srcOrd="0" destOrd="0" presId="urn:microsoft.com/office/officeart/2005/8/layout/pyramid2"/>
    <dgm:cxn modelId="{5269CCCE-F19A-A548-9FA2-81E14AEE43E7}" srcId="{C2D03F25-82AA-D941-8CB1-1EEB26B33E88}" destId="{AD4A8D87-9B98-5B4E-91BF-80EC024FC9C9}" srcOrd="1" destOrd="0" parTransId="{10F55E55-2BEB-0947-A94F-A5AAF494772F}" sibTransId="{5CDABD08-9C30-E84C-A39C-9E1076ED2FBD}"/>
    <dgm:cxn modelId="{F382E580-2058-0E42-BB98-83B67788DE67}" type="presParOf" srcId="{C2E5475F-5340-3B47-9A15-690A76DF8004}" destId="{0D93DFC6-B23C-AD49-B60A-D1A025241700}" srcOrd="0" destOrd="0" presId="urn:microsoft.com/office/officeart/2005/8/layout/pyramid2"/>
    <dgm:cxn modelId="{A64C75B2-7A28-164F-A1BC-6EB47BB535ED}" type="presParOf" srcId="{C2E5475F-5340-3B47-9A15-690A76DF8004}" destId="{D3DD232E-0E60-944D-9686-15E85C4D13FA}" srcOrd="1" destOrd="0" presId="urn:microsoft.com/office/officeart/2005/8/layout/pyramid2"/>
    <dgm:cxn modelId="{3CDF7596-3B04-214E-9048-99C2946C68FB}" type="presParOf" srcId="{D3DD232E-0E60-944D-9686-15E85C4D13FA}" destId="{901AA55A-4173-E64A-B80C-B17842F90AB1}" srcOrd="0" destOrd="0" presId="urn:microsoft.com/office/officeart/2005/8/layout/pyramid2"/>
    <dgm:cxn modelId="{3698206F-DC6D-524B-A5AF-6277E1F52A04}" type="presParOf" srcId="{D3DD232E-0E60-944D-9686-15E85C4D13FA}" destId="{CDA44211-523C-0C4F-A623-3372899B5767}" srcOrd="1" destOrd="0" presId="urn:microsoft.com/office/officeart/2005/8/layout/pyramid2"/>
    <dgm:cxn modelId="{F82EE840-F13B-B747-B0C9-6B26B9C999BD}" type="presParOf" srcId="{D3DD232E-0E60-944D-9686-15E85C4D13FA}" destId="{DD93B1B9-5AA8-4948-875F-F8A221C1EAD9}" srcOrd="2" destOrd="0" presId="urn:microsoft.com/office/officeart/2005/8/layout/pyramid2"/>
    <dgm:cxn modelId="{FEA7BF28-CF35-4D41-A49F-39945DB6E0A8}" type="presParOf" srcId="{D3DD232E-0E60-944D-9686-15E85C4D13FA}" destId="{2F5EE64E-4CE0-9643-91D9-5395F83D97A0}" srcOrd="3" destOrd="0" presId="urn:microsoft.com/office/officeart/2005/8/layout/pyramid2"/>
    <dgm:cxn modelId="{117EB1A5-751F-F847-BA14-5F9568442253}" type="presParOf" srcId="{D3DD232E-0E60-944D-9686-15E85C4D13FA}" destId="{229FB70C-4D2F-C346-99B5-D81A111A825B}" srcOrd="4" destOrd="0" presId="urn:microsoft.com/office/officeart/2005/8/layout/pyramid2"/>
    <dgm:cxn modelId="{D32E10AB-4273-AF46-A28B-7FED7ACD7DD6}" type="presParOf" srcId="{D3DD232E-0E60-944D-9686-15E85C4D13FA}" destId="{CD3EBBE3-FD6F-E444-91A4-077D6199F0E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B412E-AE74-4CFD-87A3-E7F548349E37}">
      <dsp:nvSpPr>
        <dsp:cNvPr id="0" name=""/>
        <dsp:cNvSpPr/>
      </dsp:nvSpPr>
      <dsp:spPr>
        <a:xfrm>
          <a:off x="1180121" y="1080929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2A633-9CDD-4F9E-8DC7-59941760B2D5}">
      <dsp:nvSpPr>
        <dsp:cNvPr id="0" name=""/>
        <dsp:cNvSpPr/>
      </dsp:nvSpPr>
      <dsp:spPr>
        <a:xfrm>
          <a:off x="2351" y="2443444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kumimoji="1" lang="en-US" sz="3600" kern="1200"/>
            <a:t>Aim</a:t>
          </a:r>
          <a:endParaRPr lang="en-US" sz="3600" kern="1200"/>
        </a:p>
      </dsp:txBody>
      <dsp:txXfrm>
        <a:off x="2351" y="2443444"/>
        <a:ext cx="3623906" cy="543585"/>
      </dsp:txXfrm>
    </dsp:sp>
    <dsp:sp modelId="{CF7A0A9B-A104-44DB-BD7A-9650031A164C}">
      <dsp:nvSpPr>
        <dsp:cNvPr id="0" name=""/>
        <dsp:cNvSpPr/>
      </dsp:nvSpPr>
      <dsp:spPr>
        <a:xfrm>
          <a:off x="2351" y="3030819"/>
          <a:ext cx="3623906" cy="239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/>
            <a:t>Understand Mental Processes</a:t>
          </a:r>
          <a:endParaRPr lang="en-US" sz="1700" kern="1200"/>
        </a:p>
      </dsp:txBody>
      <dsp:txXfrm>
        <a:off x="2351" y="3030819"/>
        <a:ext cx="3623906" cy="239589"/>
      </dsp:txXfrm>
    </dsp:sp>
    <dsp:sp modelId="{4CFD0D7B-46EC-49E3-BAAB-699CF1AF79C9}">
      <dsp:nvSpPr>
        <dsp:cNvPr id="0" name=""/>
        <dsp:cNvSpPr/>
      </dsp:nvSpPr>
      <dsp:spPr>
        <a:xfrm>
          <a:off x="5438211" y="1080929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954FB-072D-4934-895F-4128A859D5CF}">
      <dsp:nvSpPr>
        <dsp:cNvPr id="0" name=""/>
        <dsp:cNvSpPr/>
      </dsp:nvSpPr>
      <dsp:spPr>
        <a:xfrm>
          <a:off x="4260441" y="2443444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kumimoji="1" lang="en-US" sz="3600" kern="1200"/>
            <a:t>Guide theory</a:t>
          </a:r>
          <a:endParaRPr lang="en-US" sz="3600" kern="1200"/>
        </a:p>
      </dsp:txBody>
      <dsp:txXfrm>
        <a:off x="4260441" y="2443444"/>
        <a:ext cx="3623906" cy="543585"/>
      </dsp:txXfrm>
    </dsp:sp>
    <dsp:sp modelId="{37FEEDD6-A5F1-4984-BAFA-CA8651943EDA}">
      <dsp:nvSpPr>
        <dsp:cNvPr id="0" name=""/>
        <dsp:cNvSpPr/>
      </dsp:nvSpPr>
      <dsp:spPr>
        <a:xfrm>
          <a:off x="4260441" y="3030819"/>
          <a:ext cx="3623906" cy="239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 dirty="0"/>
            <a:t>Computer metaphor</a:t>
          </a:r>
          <a:endParaRPr lang="en-US" sz="1700" kern="1200" dirty="0"/>
        </a:p>
      </dsp:txBody>
      <dsp:txXfrm>
        <a:off x="4260441" y="3030819"/>
        <a:ext cx="3623906" cy="2395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5AEA7-CCD1-4363-B26D-7B9420E0C5A3}">
      <dsp:nvSpPr>
        <dsp:cNvPr id="0" name=""/>
        <dsp:cNvSpPr/>
      </dsp:nvSpPr>
      <dsp:spPr>
        <a:xfrm>
          <a:off x="0" y="707092"/>
          <a:ext cx="7886700" cy="13054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FEF83-6B60-4F43-AB5F-2C477730764F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CAE5C-7E7D-415D-932E-2B6D06AA6BBB}">
      <dsp:nvSpPr>
        <dsp:cNvPr id="0" name=""/>
        <dsp:cNvSpPr/>
      </dsp:nvSpPr>
      <dsp:spPr>
        <a:xfrm>
          <a:off x="1507738" y="707092"/>
          <a:ext cx="63789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/>
            <a:t>Cognition == Information processing</a:t>
          </a:r>
          <a:endParaRPr lang="en-US" sz="2500" kern="1200"/>
        </a:p>
      </dsp:txBody>
      <dsp:txXfrm>
        <a:off x="1507738" y="707092"/>
        <a:ext cx="6378961" cy="1305401"/>
      </dsp:txXfrm>
    </dsp:sp>
    <dsp:sp modelId="{FECDB3D5-0271-4EAF-B77A-F49A2BDA383E}">
      <dsp:nvSpPr>
        <dsp:cNvPr id="0" name=""/>
        <dsp:cNvSpPr/>
      </dsp:nvSpPr>
      <dsp:spPr>
        <a:xfrm>
          <a:off x="0" y="2338844"/>
          <a:ext cx="7886700" cy="13054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D40AD-2854-4413-BFA9-C1BD7FE1937E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7CADE-141C-46D1-9642-E3BAE059FC93}">
      <dsp:nvSpPr>
        <dsp:cNvPr id="0" name=""/>
        <dsp:cNvSpPr/>
      </dsp:nvSpPr>
      <dsp:spPr>
        <a:xfrm>
          <a:off x="1507738" y="2338844"/>
          <a:ext cx="63789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/>
            <a:t>Using</a:t>
          </a:r>
          <a:r>
            <a:rPr kumimoji="1" lang="zh-CN" sz="2500" kern="1200"/>
            <a:t> </a:t>
          </a:r>
          <a:r>
            <a:rPr kumimoji="1" lang="en-US" sz="2500" kern="1200"/>
            <a:t>model to describe it</a:t>
          </a:r>
          <a:endParaRPr lang="en-US" sz="2500" kern="1200"/>
        </a:p>
      </dsp:txBody>
      <dsp:txXfrm>
        <a:off x="1507738" y="2338844"/>
        <a:ext cx="6378961" cy="13054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3DFC6-B23C-AD49-B60A-D1A025241700}">
      <dsp:nvSpPr>
        <dsp:cNvPr id="0" name=""/>
        <dsp:cNvSpPr/>
      </dsp:nvSpPr>
      <dsp:spPr>
        <a:xfrm>
          <a:off x="394845" y="0"/>
          <a:ext cx="3058744" cy="305874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AA55A-4173-E64A-B80C-B17842F90AB1}">
      <dsp:nvSpPr>
        <dsp:cNvPr id="0" name=""/>
        <dsp:cNvSpPr/>
      </dsp:nvSpPr>
      <dsp:spPr>
        <a:xfrm>
          <a:off x="1924217" y="307517"/>
          <a:ext cx="1988183" cy="7240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Why</a:t>
          </a:r>
          <a:endParaRPr lang="zh-CN" altLang="en-US" sz="3000" kern="1200" dirty="0"/>
        </a:p>
      </dsp:txBody>
      <dsp:txXfrm>
        <a:off x="1959563" y="342863"/>
        <a:ext cx="1917491" cy="653370"/>
      </dsp:txXfrm>
    </dsp:sp>
    <dsp:sp modelId="{DD93B1B9-5AA8-4948-875F-F8A221C1EAD9}">
      <dsp:nvSpPr>
        <dsp:cNvPr id="0" name=""/>
        <dsp:cNvSpPr/>
      </dsp:nvSpPr>
      <dsp:spPr>
        <a:xfrm>
          <a:off x="1924217" y="1122087"/>
          <a:ext cx="1988183" cy="7240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How</a:t>
          </a:r>
          <a:endParaRPr lang="zh-CN" altLang="en-US" sz="3000" kern="1200" dirty="0"/>
        </a:p>
      </dsp:txBody>
      <dsp:txXfrm>
        <a:off x="1959563" y="1157433"/>
        <a:ext cx="1917491" cy="653370"/>
      </dsp:txXfrm>
    </dsp:sp>
    <dsp:sp modelId="{229FB70C-4D2F-C346-99B5-D81A111A825B}">
      <dsp:nvSpPr>
        <dsp:cNvPr id="0" name=""/>
        <dsp:cNvSpPr/>
      </dsp:nvSpPr>
      <dsp:spPr>
        <a:xfrm>
          <a:off x="1924217" y="1936656"/>
          <a:ext cx="1988183" cy="7240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What</a:t>
          </a:r>
          <a:endParaRPr lang="zh-CN" altLang="en-US" sz="3000" kern="1200" dirty="0"/>
        </a:p>
      </dsp:txBody>
      <dsp:txXfrm>
        <a:off x="1959563" y="1972002"/>
        <a:ext cx="1917491" cy="6533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3DFC6-B23C-AD49-B60A-D1A025241700}">
      <dsp:nvSpPr>
        <dsp:cNvPr id="0" name=""/>
        <dsp:cNvSpPr/>
      </dsp:nvSpPr>
      <dsp:spPr>
        <a:xfrm>
          <a:off x="394845" y="0"/>
          <a:ext cx="3058744" cy="305874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AA55A-4173-E64A-B80C-B17842F90AB1}">
      <dsp:nvSpPr>
        <dsp:cNvPr id="0" name=""/>
        <dsp:cNvSpPr/>
      </dsp:nvSpPr>
      <dsp:spPr>
        <a:xfrm>
          <a:off x="1924217" y="307517"/>
          <a:ext cx="1988183" cy="7240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900" kern="1200" dirty="0"/>
            <a:t>Implementation</a:t>
          </a:r>
          <a:endParaRPr lang="zh-CN" altLang="en-US" sz="1900" kern="1200" dirty="0"/>
        </a:p>
      </dsp:txBody>
      <dsp:txXfrm>
        <a:off x="1959563" y="342863"/>
        <a:ext cx="1917491" cy="653370"/>
      </dsp:txXfrm>
    </dsp:sp>
    <dsp:sp modelId="{DD93B1B9-5AA8-4948-875F-F8A221C1EAD9}">
      <dsp:nvSpPr>
        <dsp:cNvPr id="0" name=""/>
        <dsp:cNvSpPr/>
      </dsp:nvSpPr>
      <dsp:spPr>
        <a:xfrm>
          <a:off x="1924217" y="1122087"/>
          <a:ext cx="1988183" cy="7240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900" kern="1200" dirty="0"/>
            <a:t>Algorithmic</a:t>
          </a:r>
          <a:endParaRPr lang="zh-CN" altLang="zh-CN" sz="1900" kern="1200" dirty="0"/>
        </a:p>
      </dsp:txBody>
      <dsp:txXfrm>
        <a:off x="1959563" y="1157433"/>
        <a:ext cx="1917491" cy="653370"/>
      </dsp:txXfrm>
    </dsp:sp>
    <dsp:sp modelId="{229FB70C-4D2F-C346-99B5-D81A111A825B}">
      <dsp:nvSpPr>
        <dsp:cNvPr id="0" name=""/>
        <dsp:cNvSpPr/>
      </dsp:nvSpPr>
      <dsp:spPr>
        <a:xfrm>
          <a:off x="1924217" y="1936656"/>
          <a:ext cx="1988183" cy="72406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1900" kern="1200" dirty="0"/>
            <a:t>Computational</a:t>
          </a:r>
          <a:endParaRPr lang="zh-CN" altLang="en-US" sz="1900" kern="1200" dirty="0"/>
        </a:p>
      </dsp:txBody>
      <dsp:txXfrm>
        <a:off x="1959563" y="1972002"/>
        <a:ext cx="1917491" cy="6533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3DFC6-B23C-AD49-B60A-D1A025241700}">
      <dsp:nvSpPr>
        <dsp:cNvPr id="0" name=""/>
        <dsp:cNvSpPr/>
      </dsp:nvSpPr>
      <dsp:spPr>
        <a:xfrm>
          <a:off x="211617" y="0"/>
          <a:ext cx="3696102" cy="369610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AA55A-4173-E64A-B80C-B17842F90AB1}">
      <dsp:nvSpPr>
        <dsp:cNvPr id="0" name=""/>
        <dsp:cNvSpPr/>
      </dsp:nvSpPr>
      <dsp:spPr>
        <a:xfrm>
          <a:off x="2059668" y="371595"/>
          <a:ext cx="2402466" cy="874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2300" kern="1200" dirty="0"/>
            <a:t>Implementation</a:t>
          </a:r>
          <a:endParaRPr lang="zh-CN" altLang="en-US" sz="2300" kern="1200" dirty="0"/>
        </a:p>
      </dsp:txBody>
      <dsp:txXfrm>
        <a:off x="2102379" y="414306"/>
        <a:ext cx="2317044" cy="789514"/>
      </dsp:txXfrm>
    </dsp:sp>
    <dsp:sp modelId="{DD93B1B9-5AA8-4948-875F-F8A221C1EAD9}">
      <dsp:nvSpPr>
        <dsp:cNvPr id="0" name=""/>
        <dsp:cNvSpPr/>
      </dsp:nvSpPr>
      <dsp:spPr>
        <a:xfrm>
          <a:off x="2059668" y="1355899"/>
          <a:ext cx="2402466" cy="874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2300" kern="1200" dirty="0"/>
            <a:t>Algorithmic</a:t>
          </a:r>
          <a:endParaRPr lang="zh-CN" altLang="zh-CN" sz="2300" kern="1200" dirty="0"/>
        </a:p>
      </dsp:txBody>
      <dsp:txXfrm>
        <a:off x="2102379" y="1398610"/>
        <a:ext cx="2317044" cy="789514"/>
      </dsp:txXfrm>
    </dsp:sp>
    <dsp:sp modelId="{229FB70C-4D2F-C346-99B5-D81A111A825B}">
      <dsp:nvSpPr>
        <dsp:cNvPr id="0" name=""/>
        <dsp:cNvSpPr/>
      </dsp:nvSpPr>
      <dsp:spPr>
        <a:xfrm>
          <a:off x="2059668" y="2340202"/>
          <a:ext cx="2402466" cy="874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2300" kern="1200" dirty="0"/>
            <a:t>Computational</a:t>
          </a:r>
          <a:endParaRPr lang="zh-CN" altLang="en-US" sz="2300" kern="1200" dirty="0"/>
        </a:p>
      </dsp:txBody>
      <dsp:txXfrm>
        <a:off x="2102379" y="2382913"/>
        <a:ext cx="2317044" cy="7895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BED03-2627-4FF7-9BAD-59155CF7C787}">
      <dsp:nvSpPr>
        <dsp:cNvPr id="0" name=""/>
        <dsp:cNvSpPr/>
      </dsp:nvSpPr>
      <dsp:spPr>
        <a:xfrm>
          <a:off x="0" y="3399"/>
          <a:ext cx="7886700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33939-2AEA-4F70-ADDB-AE9E55BD4B3C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51B3C-3793-4DEC-B68D-A0E13654F7D7}">
      <dsp:nvSpPr>
        <dsp:cNvPr id="0" name=""/>
        <dsp:cNvSpPr/>
      </dsp:nvSpPr>
      <dsp:spPr>
        <a:xfrm>
          <a:off x="836323" y="3399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/>
            <a:t>Knowledge synthesis</a:t>
          </a:r>
          <a:endParaRPr lang="en-US" sz="1900" kern="1200"/>
        </a:p>
      </dsp:txBody>
      <dsp:txXfrm>
        <a:off x="836323" y="3399"/>
        <a:ext cx="7050376" cy="724089"/>
      </dsp:txXfrm>
    </dsp:sp>
    <dsp:sp modelId="{89D29D22-AE87-41EC-B714-7D1DE5BB465D}">
      <dsp:nvSpPr>
        <dsp:cNvPr id="0" name=""/>
        <dsp:cNvSpPr/>
      </dsp:nvSpPr>
      <dsp:spPr>
        <a:xfrm>
          <a:off x="0" y="908511"/>
          <a:ext cx="7886700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07638-ECB8-46AD-8D91-8345D3DAB5A2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EE431-6EE9-417E-9C47-4AE40902B825}">
      <dsp:nvSpPr>
        <dsp:cNvPr id="0" name=""/>
        <dsp:cNvSpPr/>
      </dsp:nvSpPr>
      <dsp:spPr>
        <a:xfrm>
          <a:off x="836323" y="908511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/>
            <a:t>Mechanistic insights</a:t>
          </a:r>
          <a:endParaRPr lang="en-US" sz="1900" kern="1200"/>
        </a:p>
      </dsp:txBody>
      <dsp:txXfrm>
        <a:off x="836323" y="908511"/>
        <a:ext cx="7050376" cy="724089"/>
      </dsp:txXfrm>
    </dsp:sp>
    <dsp:sp modelId="{EA50A8D9-D216-470A-B9D4-87FD68D52065}">
      <dsp:nvSpPr>
        <dsp:cNvPr id="0" name=""/>
        <dsp:cNvSpPr/>
      </dsp:nvSpPr>
      <dsp:spPr>
        <a:xfrm>
          <a:off x="0" y="1813624"/>
          <a:ext cx="7886700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BD9D3-33E9-43CD-A1E7-225882E3F22E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F4029-729C-4E67-A1FE-2DC9FB70F16C}">
      <dsp:nvSpPr>
        <dsp:cNvPr id="0" name=""/>
        <dsp:cNvSpPr/>
      </dsp:nvSpPr>
      <dsp:spPr>
        <a:xfrm>
          <a:off x="836323" y="1813624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/>
            <a:t>Retrieve latent information</a:t>
          </a:r>
          <a:endParaRPr lang="en-US" sz="1900" kern="1200"/>
        </a:p>
      </dsp:txBody>
      <dsp:txXfrm>
        <a:off x="836323" y="1813624"/>
        <a:ext cx="7050376" cy="724089"/>
      </dsp:txXfrm>
    </dsp:sp>
    <dsp:sp modelId="{7F040792-A75B-4372-A0C3-4AF7A0C6F8C9}">
      <dsp:nvSpPr>
        <dsp:cNvPr id="0" name=""/>
        <dsp:cNvSpPr/>
      </dsp:nvSpPr>
      <dsp:spPr>
        <a:xfrm>
          <a:off x="0" y="2718736"/>
          <a:ext cx="7886700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35036-1DE5-4527-915A-0C73EDC4A119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EA373-5900-4754-9DE4-F703BA589B1D}">
      <dsp:nvSpPr>
        <dsp:cNvPr id="0" name=""/>
        <dsp:cNvSpPr/>
      </dsp:nvSpPr>
      <dsp:spPr>
        <a:xfrm>
          <a:off x="836323" y="2718736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/>
            <a:t>Guidance in designing useful experiments</a:t>
          </a:r>
          <a:endParaRPr lang="en-US" sz="1900" kern="1200"/>
        </a:p>
      </dsp:txBody>
      <dsp:txXfrm>
        <a:off x="836323" y="2718736"/>
        <a:ext cx="7050376" cy="724089"/>
      </dsp:txXfrm>
    </dsp:sp>
    <dsp:sp modelId="{FA778D01-0B21-4CE3-812D-D3AECEDCAED3}">
      <dsp:nvSpPr>
        <dsp:cNvPr id="0" name=""/>
        <dsp:cNvSpPr/>
      </dsp:nvSpPr>
      <dsp:spPr>
        <a:xfrm>
          <a:off x="0" y="3623848"/>
          <a:ext cx="7886700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E4659-1915-425C-A59A-8F5868D6ED76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00803-45E8-4EC1-8889-3D837A751091}">
      <dsp:nvSpPr>
        <dsp:cNvPr id="0" name=""/>
        <dsp:cNvSpPr/>
      </dsp:nvSpPr>
      <dsp:spPr>
        <a:xfrm>
          <a:off x="836323" y="3623848"/>
          <a:ext cx="70503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/>
            <a:t>Inspire new technologies / applications</a:t>
          </a:r>
          <a:endParaRPr lang="en-US" sz="1900" kern="1200"/>
        </a:p>
      </dsp:txBody>
      <dsp:txXfrm>
        <a:off x="836323" y="3623848"/>
        <a:ext cx="7050376" cy="7240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906E0-18C5-A94C-B62B-140EFC0F8309}">
      <dsp:nvSpPr>
        <dsp:cNvPr id="0" name=""/>
        <dsp:cNvSpPr/>
      </dsp:nvSpPr>
      <dsp:spPr>
        <a:xfrm>
          <a:off x="4337" y="0"/>
          <a:ext cx="2602611" cy="208864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0A92B-0309-C045-9A1C-5E4D29B6DF85}">
      <dsp:nvSpPr>
        <dsp:cNvPr id="0" name=""/>
        <dsp:cNvSpPr/>
      </dsp:nvSpPr>
      <dsp:spPr>
        <a:xfrm>
          <a:off x="2685027" y="0"/>
          <a:ext cx="4416552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0" rIns="284480" bIns="28448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4000" b="0" kern="1200" dirty="0"/>
            <a:t>Probability inference</a:t>
          </a:r>
          <a:endParaRPr lang="zh-CN" altLang="en-US" sz="4000" b="0" kern="1200" dirty="0"/>
        </a:p>
      </dsp:txBody>
      <dsp:txXfrm>
        <a:off x="2685027" y="0"/>
        <a:ext cx="4416552" cy="2088642"/>
      </dsp:txXfrm>
    </dsp:sp>
    <dsp:sp modelId="{FC603BB1-6901-AC49-B86A-FC3337E3F8BD}">
      <dsp:nvSpPr>
        <dsp:cNvPr id="0" name=""/>
        <dsp:cNvSpPr/>
      </dsp:nvSpPr>
      <dsp:spPr>
        <a:xfrm>
          <a:off x="785120" y="2262695"/>
          <a:ext cx="2602611" cy="2088642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50D42-88D5-854E-BFC6-60EE34B79409}">
      <dsp:nvSpPr>
        <dsp:cNvPr id="0" name=""/>
        <dsp:cNvSpPr/>
      </dsp:nvSpPr>
      <dsp:spPr>
        <a:xfrm>
          <a:off x="3465810" y="2262695"/>
          <a:ext cx="4416552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0" rIns="284480" bIns="28448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b="0" kern="1200" dirty="0"/>
            <a:t>Conceptual learning</a:t>
          </a:r>
          <a:endParaRPr lang="zh-CN" altLang="en-US" sz="4000" b="0" kern="1200" dirty="0"/>
        </a:p>
      </dsp:txBody>
      <dsp:txXfrm>
        <a:off x="3465810" y="2262695"/>
        <a:ext cx="4416552" cy="20886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3DFC6-B23C-AD49-B60A-D1A025241700}">
      <dsp:nvSpPr>
        <dsp:cNvPr id="0" name=""/>
        <dsp:cNvSpPr/>
      </dsp:nvSpPr>
      <dsp:spPr>
        <a:xfrm>
          <a:off x="161283" y="0"/>
          <a:ext cx="3388762" cy="338876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AA55A-4173-E64A-B80C-B17842F90AB1}">
      <dsp:nvSpPr>
        <dsp:cNvPr id="0" name=""/>
        <dsp:cNvSpPr/>
      </dsp:nvSpPr>
      <dsp:spPr>
        <a:xfrm>
          <a:off x="1834146" y="340696"/>
          <a:ext cx="2202695" cy="8021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2100" kern="1200" dirty="0"/>
            <a:t>Implementation</a:t>
          </a:r>
          <a:endParaRPr lang="zh-CN" altLang="en-US" sz="2100" kern="1200" dirty="0"/>
        </a:p>
      </dsp:txBody>
      <dsp:txXfrm>
        <a:off x="1873305" y="379855"/>
        <a:ext cx="2124377" cy="723865"/>
      </dsp:txXfrm>
    </dsp:sp>
    <dsp:sp modelId="{DD93B1B9-5AA8-4948-875F-F8A221C1EAD9}">
      <dsp:nvSpPr>
        <dsp:cNvPr id="0" name=""/>
        <dsp:cNvSpPr/>
      </dsp:nvSpPr>
      <dsp:spPr>
        <a:xfrm>
          <a:off x="1834146" y="1243152"/>
          <a:ext cx="2202695" cy="8021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2100" kern="1200" dirty="0"/>
            <a:t>Algorithmic</a:t>
          </a:r>
          <a:endParaRPr lang="zh-CN" altLang="zh-CN" sz="2100" kern="1200" dirty="0"/>
        </a:p>
      </dsp:txBody>
      <dsp:txXfrm>
        <a:off x="1873305" y="1282311"/>
        <a:ext cx="2124377" cy="723865"/>
      </dsp:txXfrm>
    </dsp:sp>
    <dsp:sp modelId="{229FB70C-4D2F-C346-99B5-D81A111A825B}">
      <dsp:nvSpPr>
        <dsp:cNvPr id="0" name=""/>
        <dsp:cNvSpPr/>
      </dsp:nvSpPr>
      <dsp:spPr>
        <a:xfrm>
          <a:off x="1834146" y="2145609"/>
          <a:ext cx="2202695" cy="80218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zh-CN" sz="2100" kern="1200" dirty="0"/>
            <a:t>Computational</a:t>
          </a:r>
          <a:endParaRPr lang="zh-CN" altLang="en-US" sz="2100" kern="1200" dirty="0"/>
        </a:p>
      </dsp:txBody>
      <dsp:txXfrm>
        <a:off x="1873305" y="2184768"/>
        <a:ext cx="2124377" cy="723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5901F-83E2-4321-962B-A33D3ED323F3}" type="datetimeFigureOut">
              <a:rPr lang="zh-CN" altLang="en-US" smtClean="0"/>
              <a:t>2020/10/28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2B85-5BA3-4414-B62D-50EAA6C53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7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7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r">
              <a:defRPr sz="54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3800820"/>
            <a:ext cx="6858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27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48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C7C8C6B-F379-5B4D-A5B4-EACDA27470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381125"/>
            <a:ext cx="6329363" cy="309563"/>
          </a:xfrm>
        </p:spPr>
        <p:txBody>
          <a:bodyPr/>
          <a:lstStyle>
            <a:lvl1pPr>
              <a:buNone/>
              <a:defRPr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副标题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D14A190-26F0-614E-BCD6-7738C4D084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6311899"/>
            <a:ext cx="7886700" cy="5461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1200" b="0" i="1"/>
            </a:lvl1pPr>
          </a:lstStyle>
          <a:p>
            <a:pPr lvl="0"/>
            <a:r>
              <a:rPr kumimoji="1" lang="zh-CN" altLang="en-US" dirty="0"/>
              <a:t>插入参考文献</a:t>
            </a:r>
          </a:p>
        </p:txBody>
      </p:sp>
    </p:spTree>
    <p:extLst>
      <p:ext uri="{BB962C8B-B14F-4D97-AF65-F5344CB8AC3E}">
        <p14:creationId xmlns:p14="http://schemas.microsoft.com/office/powerpoint/2010/main" val="33134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16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55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22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17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9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2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2049-34D7-724D-884C-223BE1219167}" type="datetimeFigureOut">
              <a:rPr kumimoji="1" lang="zh-CN" altLang="en-US" smtClean="0"/>
              <a:t>2020/10/28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27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x.doi.org/10.1016/j.tins.2004.10.00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x.doi.org/10.1016/j.tins.2004.10.00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37/a0026435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x.doi.org/10.1016/j.tins.2004.10.007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37/rev0000190" TargetMode="External"/><Relationship Id="rId2" Type="http://schemas.openxmlformats.org/officeDocument/2006/relationships/hyperlink" Target="https://dx.doi.org/10.1037/a0026435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38/s41562-020-0929-3" TargetMode="External"/><Relationship Id="rId7" Type="http://schemas.openxmlformats.org/officeDocument/2006/relationships/image" Target="../media/image61.png"/><Relationship Id="rId2" Type="http://schemas.openxmlformats.org/officeDocument/2006/relationships/hyperlink" Target="https://dx.doi.org/10.1016/s0079-6123(06)65032-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7.wdp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51.png"/><Relationship Id="rId7" Type="http://schemas.openxmlformats.org/officeDocument/2006/relationships/diagramLayout" Target="../diagrams/layout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microsoft.com/office/2007/relationships/hdphoto" Target="../media/hdphoto7.wdp"/><Relationship Id="rId10" Type="http://schemas.microsoft.com/office/2007/relationships/diagramDrawing" Target="../diagrams/drawing8.xml"/><Relationship Id="rId4" Type="http://schemas.openxmlformats.org/officeDocument/2006/relationships/image" Target="../media/image59.png"/><Relationship Id="rId9" Type="http://schemas.openxmlformats.org/officeDocument/2006/relationships/diagramColors" Target="../diagrams/colors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37/a0026435" TargetMode="External"/><Relationship Id="rId2" Type="http://schemas.openxmlformats.org/officeDocument/2006/relationships/hyperlink" Target="https://dx.doi.org/10.1016/j.tins.2004.10.0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x.doi.org/10.1038/s41562-020-0929-3" TargetMode="External"/><Relationship Id="rId5" Type="http://schemas.openxmlformats.org/officeDocument/2006/relationships/hyperlink" Target="https://dx.doi.org/10.1016/s0079-6123(06)65032-2" TargetMode="External"/><Relationship Id="rId4" Type="http://schemas.openxmlformats.org/officeDocument/2006/relationships/hyperlink" Target="https://dx.doi.org/10.1037/rev000019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5D24BC-AFA9-4749-8161-419614B7A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488938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CN" sz="4800" dirty="0"/>
              <a:t>The Basic Logic of</a:t>
            </a:r>
            <a:br>
              <a:rPr kumimoji="1" lang="en-US" altLang="zh-CN" sz="4800" dirty="0"/>
            </a:br>
            <a:r>
              <a:rPr kumimoji="1" lang="en-US" altLang="zh-CN" sz="4800" dirty="0"/>
              <a:t>Computational Neuroscience</a:t>
            </a:r>
            <a:endParaRPr kumimoji="1"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1E45DA-ED30-2741-9D49-1524B8DD6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761772"/>
            <a:ext cx="6858000" cy="2327056"/>
          </a:xfrm>
        </p:spPr>
        <p:txBody>
          <a:bodyPr/>
          <a:lstStyle/>
          <a:p>
            <a:pPr algn="r"/>
            <a:r>
              <a:rPr kumimoji="1" lang="en-US" altLang="zh-CN" dirty="0"/>
              <a:t>Xiaokai Xia</a:t>
            </a:r>
          </a:p>
          <a:p>
            <a:r>
              <a:rPr kumimoji="1" lang="en" altLang="zh-CN" dirty="0"/>
              <a:t>xia@xiaokai.me</a:t>
            </a:r>
          </a:p>
          <a:p>
            <a:endParaRPr kumimoji="1" lang="en" altLang="zh-CN" dirty="0"/>
          </a:p>
          <a:p>
            <a:r>
              <a:rPr kumimoji="1" lang="en" altLang="zh-CN" dirty="0"/>
              <a:t>School of Psychology</a:t>
            </a:r>
          </a:p>
          <a:p>
            <a:r>
              <a:rPr kumimoji="1" lang="en" altLang="zh-CN" dirty="0"/>
              <a:t>South China Normal University</a:t>
            </a:r>
          </a:p>
        </p:txBody>
      </p:sp>
    </p:spTree>
    <p:extLst>
      <p:ext uri="{BB962C8B-B14F-4D97-AF65-F5344CB8AC3E}">
        <p14:creationId xmlns:p14="http://schemas.microsoft.com/office/powerpoint/2010/main" val="1675927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3E8AC-FE1F-A04C-83FF-4930AC9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The model pyramid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5C012E-4EC5-FE4A-B3C4-A4B6975F74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8BE36B-7CDD-5041-B915-E5BDB695A8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" altLang="zh-CN" dirty="0"/>
              <a:t>Dayan &amp; Abbott (2001)</a:t>
            </a:r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11A88C-7439-4F4B-AAC6-1F423DB5CFCE}"/>
              </a:ext>
            </a:extLst>
          </p:cNvPr>
          <p:cNvGrpSpPr/>
          <p:nvPr/>
        </p:nvGrpSpPr>
        <p:grpSpPr>
          <a:xfrm>
            <a:off x="721509" y="1942676"/>
            <a:ext cx="4644845" cy="4117236"/>
            <a:chOff x="4070996" y="1791037"/>
            <a:chExt cx="4644845" cy="411723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59290B9-EE49-2E45-8C0D-4CEC0257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32" b="97483" l="3854" r="95335">
                          <a14:foregroundMark x1="47465" y1="7895" x2="49899" y2="8467"/>
                          <a14:foregroundMark x1="47667" y1="94622" x2="53245" y2="93364"/>
                          <a14:foregroundMark x1="8215" y1="75057" x2="8215" y2="75057"/>
                          <a14:foregroundMark x1="92901" y1="75744" x2="92394" y2="73227"/>
                          <a14:foregroundMark x1="49696" y1="2632" x2="49696" y2="2632"/>
                          <a14:foregroundMark x1="3955" y1="76201" x2="6694" y2="76430"/>
                          <a14:foregroundMark x1="95335" y1="76201" x2="94016" y2="77002"/>
                          <a14:foregroundMark x1="48884" y1="97483" x2="50203" y2="97254"/>
                          <a14:backgroundMark x1="8925" y1="42563" x2="17850" y2="42105"/>
                          <a14:backgroundMark x1="67039" y1="19222" x2="79209" y2="17620"/>
                          <a14:backgroundMark x1="79209" y1="17620" x2="89351" y2="17963"/>
                          <a14:backgroundMark x1="90771" y1="67277" x2="93408" y2="668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0996" y="1791037"/>
              <a:ext cx="4644845" cy="411723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1B4DAE0-916C-BE43-8B35-4FD5A2165675}"/>
                </a:ext>
              </a:extLst>
            </p:cNvPr>
            <p:cNvSpPr txBox="1"/>
            <p:nvPr/>
          </p:nvSpPr>
          <p:spPr>
            <a:xfrm>
              <a:off x="5842303" y="4966222"/>
              <a:ext cx="1097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What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B7345F4-8CF5-FE40-8F9B-1FC504EF4AE9}"/>
                </a:ext>
              </a:extLst>
            </p:cNvPr>
            <p:cNvSpPr txBox="1"/>
            <p:nvPr/>
          </p:nvSpPr>
          <p:spPr>
            <a:xfrm>
              <a:off x="5916555" y="3708906"/>
              <a:ext cx="949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How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3EF0302-6E95-4C44-BE10-37A962B1034C}"/>
                </a:ext>
              </a:extLst>
            </p:cNvPr>
            <p:cNvSpPr txBox="1"/>
            <p:nvPr/>
          </p:nvSpPr>
          <p:spPr>
            <a:xfrm>
              <a:off x="5920980" y="2463578"/>
              <a:ext cx="944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Why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F7AFFD8-86A0-EB4B-9200-523B45178C20}"/>
              </a:ext>
            </a:extLst>
          </p:cNvPr>
          <p:cNvSpPr txBox="1"/>
          <p:nvPr/>
        </p:nvSpPr>
        <p:spPr>
          <a:xfrm>
            <a:off x="5541884" y="5127223"/>
            <a:ext cx="26917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/>
              <a:t>Describe Model</a:t>
            </a:r>
            <a:endParaRPr kumimoji="1" lang="zh-CN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8743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3E8AC-FE1F-A04C-83FF-4930AC9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The model pyramid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5C012E-4EC5-FE4A-B3C4-A4B6975F74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8BE36B-7CDD-5041-B915-E5BDB695A8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" altLang="zh-CN" dirty="0"/>
              <a:t>Dayan &amp; Abbott (2001)</a:t>
            </a:r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11A88C-7439-4F4B-AAC6-1F423DB5CFCE}"/>
              </a:ext>
            </a:extLst>
          </p:cNvPr>
          <p:cNvGrpSpPr/>
          <p:nvPr/>
        </p:nvGrpSpPr>
        <p:grpSpPr>
          <a:xfrm>
            <a:off x="721509" y="1942676"/>
            <a:ext cx="4644845" cy="4117236"/>
            <a:chOff x="4070996" y="1791037"/>
            <a:chExt cx="4644845" cy="411723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59290B9-EE49-2E45-8C0D-4CEC0257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32" b="97483" l="3854" r="95335">
                          <a14:foregroundMark x1="47465" y1="7895" x2="49899" y2="8467"/>
                          <a14:foregroundMark x1="47667" y1="94622" x2="53245" y2="93364"/>
                          <a14:foregroundMark x1="8215" y1="75057" x2="8215" y2="75057"/>
                          <a14:foregroundMark x1="92901" y1="75744" x2="92394" y2="73227"/>
                          <a14:foregroundMark x1="49696" y1="2632" x2="49696" y2="2632"/>
                          <a14:foregroundMark x1="3955" y1="76201" x2="6694" y2="76430"/>
                          <a14:foregroundMark x1="95335" y1="76201" x2="94016" y2="77002"/>
                          <a14:foregroundMark x1="48884" y1="97483" x2="50203" y2="97254"/>
                          <a14:backgroundMark x1="8925" y1="42563" x2="17850" y2="42105"/>
                          <a14:backgroundMark x1="67039" y1="19222" x2="79209" y2="17620"/>
                          <a14:backgroundMark x1="79209" y1="17620" x2="89351" y2="17963"/>
                          <a14:backgroundMark x1="90771" y1="67277" x2="93408" y2="668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0996" y="1791037"/>
              <a:ext cx="4644845" cy="411723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1B4DAE0-916C-BE43-8B35-4FD5A2165675}"/>
                </a:ext>
              </a:extLst>
            </p:cNvPr>
            <p:cNvSpPr txBox="1"/>
            <p:nvPr/>
          </p:nvSpPr>
          <p:spPr>
            <a:xfrm>
              <a:off x="5842303" y="4966222"/>
              <a:ext cx="1097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What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B7345F4-8CF5-FE40-8F9B-1FC504EF4AE9}"/>
                </a:ext>
              </a:extLst>
            </p:cNvPr>
            <p:cNvSpPr txBox="1"/>
            <p:nvPr/>
          </p:nvSpPr>
          <p:spPr>
            <a:xfrm>
              <a:off x="5916555" y="3708906"/>
              <a:ext cx="949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How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3EF0302-6E95-4C44-BE10-37A962B1034C}"/>
                </a:ext>
              </a:extLst>
            </p:cNvPr>
            <p:cNvSpPr txBox="1"/>
            <p:nvPr/>
          </p:nvSpPr>
          <p:spPr>
            <a:xfrm>
              <a:off x="5920980" y="2463578"/>
              <a:ext cx="944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Why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F7AFFD8-86A0-EB4B-9200-523B45178C20}"/>
              </a:ext>
            </a:extLst>
          </p:cNvPr>
          <p:cNvSpPr txBox="1"/>
          <p:nvPr/>
        </p:nvSpPr>
        <p:spPr>
          <a:xfrm>
            <a:off x="5541884" y="5127223"/>
            <a:ext cx="26917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/>
              <a:t>Describe Model</a:t>
            </a:r>
            <a:endParaRPr kumimoji="1" lang="zh-CN" altLang="en-US" sz="3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4988A7-092E-2849-A168-570BFB6D4560}"/>
              </a:ext>
            </a:extLst>
          </p:cNvPr>
          <p:cNvSpPr txBox="1"/>
          <p:nvPr/>
        </p:nvSpPr>
        <p:spPr>
          <a:xfrm>
            <a:off x="5279656" y="3843199"/>
            <a:ext cx="32356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/>
              <a:t>Mechanistic Model</a:t>
            </a:r>
            <a:endParaRPr kumimoji="1" lang="zh-CN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761904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3E8AC-FE1F-A04C-83FF-4930AC9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The model pyramid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5C012E-4EC5-FE4A-B3C4-A4B6975F74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8BE36B-7CDD-5041-B915-E5BDB695A8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" altLang="zh-CN" dirty="0"/>
              <a:t>Dayan &amp; Abbott (2001)</a:t>
            </a:r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11A88C-7439-4F4B-AAC6-1F423DB5CFCE}"/>
              </a:ext>
            </a:extLst>
          </p:cNvPr>
          <p:cNvGrpSpPr/>
          <p:nvPr/>
        </p:nvGrpSpPr>
        <p:grpSpPr>
          <a:xfrm>
            <a:off x="721509" y="1942676"/>
            <a:ext cx="4644845" cy="4117236"/>
            <a:chOff x="4070996" y="1791037"/>
            <a:chExt cx="4644845" cy="411723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59290B9-EE49-2E45-8C0D-4CEC0257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32" b="97483" l="3854" r="95335">
                          <a14:foregroundMark x1="47465" y1="7895" x2="49899" y2="8467"/>
                          <a14:foregroundMark x1="47667" y1="94622" x2="53245" y2="93364"/>
                          <a14:foregroundMark x1="8215" y1="75057" x2="8215" y2="75057"/>
                          <a14:foregroundMark x1="92901" y1="75744" x2="92394" y2="73227"/>
                          <a14:foregroundMark x1="49696" y1="2632" x2="49696" y2="2632"/>
                          <a14:foregroundMark x1="3955" y1="76201" x2="6694" y2="76430"/>
                          <a14:foregroundMark x1="95335" y1="76201" x2="94016" y2="77002"/>
                          <a14:foregroundMark x1="48884" y1="97483" x2="50203" y2="97254"/>
                          <a14:backgroundMark x1="8925" y1="42563" x2="17850" y2="42105"/>
                          <a14:backgroundMark x1="67039" y1="19222" x2="79209" y2="17620"/>
                          <a14:backgroundMark x1="79209" y1="17620" x2="89351" y2="17963"/>
                          <a14:backgroundMark x1="90771" y1="67277" x2="93408" y2="668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0996" y="1791037"/>
              <a:ext cx="4644845" cy="411723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1B4DAE0-916C-BE43-8B35-4FD5A2165675}"/>
                </a:ext>
              </a:extLst>
            </p:cNvPr>
            <p:cNvSpPr txBox="1"/>
            <p:nvPr/>
          </p:nvSpPr>
          <p:spPr>
            <a:xfrm>
              <a:off x="5842303" y="4966222"/>
              <a:ext cx="1097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What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B7345F4-8CF5-FE40-8F9B-1FC504EF4AE9}"/>
                </a:ext>
              </a:extLst>
            </p:cNvPr>
            <p:cNvSpPr txBox="1"/>
            <p:nvPr/>
          </p:nvSpPr>
          <p:spPr>
            <a:xfrm>
              <a:off x="5916555" y="3708906"/>
              <a:ext cx="949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How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3EF0302-6E95-4C44-BE10-37A962B1034C}"/>
                </a:ext>
              </a:extLst>
            </p:cNvPr>
            <p:cNvSpPr txBox="1"/>
            <p:nvPr/>
          </p:nvSpPr>
          <p:spPr>
            <a:xfrm>
              <a:off x="5920980" y="2463578"/>
              <a:ext cx="944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Why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F7AFFD8-86A0-EB4B-9200-523B45178C20}"/>
              </a:ext>
            </a:extLst>
          </p:cNvPr>
          <p:cNvSpPr txBox="1"/>
          <p:nvPr/>
        </p:nvSpPr>
        <p:spPr>
          <a:xfrm>
            <a:off x="5541884" y="5127223"/>
            <a:ext cx="26917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/>
              <a:t>Describe Model</a:t>
            </a:r>
            <a:endParaRPr kumimoji="1" lang="zh-CN" altLang="en-US" sz="3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4988A7-092E-2849-A168-570BFB6D4560}"/>
              </a:ext>
            </a:extLst>
          </p:cNvPr>
          <p:cNvSpPr txBox="1"/>
          <p:nvPr/>
        </p:nvSpPr>
        <p:spPr>
          <a:xfrm>
            <a:off x="5279656" y="3843199"/>
            <a:ext cx="32356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/>
              <a:t>Mechanistic Model</a:t>
            </a:r>
            <a:endParaRPr kumimoji="1" lang="zh-CN" altLang="en-US" sz="3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5B99D2-79E8-F442-980D-6797C90AC8DD}"/>
              </a:ext>
            </a:extLst>
          </p:cNvPr>
          <p:cNvSpPr txBox="1"/>
          <p:nvPr/>
        </p:nvSpPr>
        <p:spPr>
          <a:xfrm>
            <a:off x="4736527" y="2559176"/>
            <a:ext cx="43219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/>
              <a:t>Interpretive / explanatory</a:t>
            </a:r>
            <a:endParaRPr kumimoji="1" lang="zh-CN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971492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33927-D87F-BF49-B00B-BC497702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E.g.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The</a:t>
            </a:r>
            <a:r>
              <a:rPr kumimoji="1" lang="zh-CN" altLang="en-US" sz="4000" dirty="0"/>
              <a:t> </a:t>
            </a:r>
            <a:r>
              <a:rPr kumimoji="1" lang="en-US" altLang="zh-CN" sz="4000" dirty="0" err="1"/>
              <a:t>interspike</a:t>
            </a:r>
            <a:r>
              <a:rPr kumimoji="1" lang="en-US" altLang="zh-CN" sz="4000" dirty="0"/>
              <a:t> interval (ISI)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model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0FD40-151B-7945-A47D-DF1FF5B5B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What:</a:t>
            </a:r>
            <a:r>
              <a:rPr kumimoji="1" lang="zh-CN" altLang="en-US" dirty="0"/>
              <a:t> </a:t>
            </a:r>
            <a:r>
              <a:rPr kumimoji="1" lang="en-US" altLang="zh-CN" dirty="0"/>
              <a:t>We can use a Poisson process to describe</a:t>
            </a:r>
          </a:p>
          <a:p>
            <a:r>
              <a:rPr kumimoji="1" lang="en-US" altLang="zh-CN" dirty="0"/>
              <a:t>How: LIF principle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 neurons spike like this</a:t>
            </a:r>
          </a:p>
          <a:p>
            <a:r>
              <a:rPr kumimoji="1" lang="en-US" altLang="zh-CN" dirty="0"/>
              <a:t>Why: Shannon entropy → transmit 5 – 30 bit / 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EE4FD6-553A-2047-A7B7-0E579B56EC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9B3D12-9B4F-3943-A197-D5CF5E9B80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55D579-C967-9F48-B4D5-C68D1950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2" y="3705573"/>
            <a:ext cx="3831786" cy="20092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A3424E-164F-1E40-BB8F-FA2F3A93D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310732"/>
            <a:ext cx="4066993" cy="108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6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3E8AC-FE1F-A04C-83FF-4930AC9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Levels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8BE36B-7CDD-5041-B915-E5BDB695A8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6311899"/>
            <a:ext cx="8167480" cy="406953"/>
          </a:xfrm>
        </p:spPr>
        <p:txBody>
          <a:bodyPr>
            <a:normAutofit fontScale="92500" lnSpcReduction="10000"/>
          </a:bodyPr>
          <a:lstStyle/>
          <a:p>
            <a:r>
              <a:rPr kumimoji="1" lang="en" altLang="zh-CN" dirty="0"/>
              <a:t>Marr, D. (2010). Vision : A computational investigation into the human representation and processing of visual information / David Marr. Cambridge, Mass.: MIT Press.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DF3DE3-ADDA-3246-A707-663366FCD718}"/>
              </a:ext>
            </a:extLst>
          </p:cNvPr>
          <p:cNvSpPr txBox="1"/>
          <p:nvPr/>
        </p:nvSpPr>
        <p:spPr>
          <a:xfrm>
            <a:off x="1195180" y="1615706"/>
            <a:ext cx="2018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Dayan’s Model</a:t>
            </a:r>
            <a:endParaRPr kumimoji="1"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D76486-7462-144E-81CA-EF5B30D19AD3}"/>
              </a:ext>
            </a:extLst>
          </p:cNvPr>
          <p:cNvSpPr txBox="1"/>
          <p:nvPr/>
        </p:nvSpPr>
        <p:spPr>
          <a:xfrm>
            <a:off x="5170044" y="1615706"/>
            <a:ext cx="265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David Marr’s Model</a:t>
            </a:r>
            <a:endParaRPr kumimoji="1" lang="zh-CN" altLang="en-US" sz="2400" dirty="0"/>
          </a:p>
        </p:txBody>
      </p:sp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FBF06B2A-5261-184F-B73A-EE661A133A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8549570"/>
              </p:ext>
            </p:extLst>
          </p:nvPr>
        </p:nvGraphicFramePr>
        <p:xfrm>
          <a:off x="264753" y="2471922"/>
          <a:ext cx="4307247" cy="305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图示 23">
            <a:extLst>
              <a:ext uri="{FF2B5EF4-FFF2-40B4-BE49-F238E27FC236}">
                <a16:creationId xmlns:a16="http://schemas.microsoft.com/office/drawing/2014/main" id="{A078274D-2B0E-4A4D-8D5C-CBE772DAC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7976443"/>
              </p:ext>
            </p:extLst>
          </p:nvPr>
        </p:nvGraphicFramePr>
        <p:xfrm>
          <a:off x="4572000" y="2471922"/>
          <a:ext cx="4307247" cy="305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9674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3E8AC-FE1F-A04C-83FF-4930AC9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David Marr’s Model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8BE36B-7CDD-5041-B915-E5BDB695A8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6311899"/>
            <a:ext cx="8167480" cy="406953"/>
          </a:xfrm>
        </p:spPr>
        <p:txBody>
          <a:bodyPr>
            <a:normAutofit fontScale="92500" lnSpcReduction="10000"/>
          </a:bodyPr>
          <a:lstStyle/>
          <a:p>
            <a:r>
              <a:rPr kumimoji="1" lang="en" altLang="zh-CN" dirty="0"/>
              <a:t>Marr, D. (2010). Vision : A computational investigation into the human representation and processing of visual information / David Marr. Cambridge, Mass.: MIT Press.</a:t>
            </a:r>
          </a:p>
        </p:txBody>
      </p:sp>
      <p:graphicFrame>
        <p:nvGraphicFramePr>
          <p:cNvPr id="24" name="图示 23">
            <a:extLst>
              <a:ext uri="{FF2B5EF4-FFF2-40B4-BE49-F238E27FC236}">
                <a16:creationId xmlns:a16="http://schemas.microsoft.com/office/drawing/2014/main" id="{A078274D-2B0E-4A4D-8D5C-CBE772DAC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092271"/>
              </p:ext>
            </p:extLst>
          </p:nvPr>
        </p:nvGraphicFramePr>
        <p:xfrm>
          <a:off x="164388" y="1690689"/>
          <a:ext cx="4673753" cy="3696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0475203-5F47-254A-95AA-117E9C903C77}"/>
              </a:ext>
            </a:extLst>
          </p:cNvPr>
          <p:cNvSpPr txBox="1"/>
          <p:nvPr/>
        </p:nvSpPr>
        <p:spPr>
          <a:xfrm>
            <a:off x="4909671" y="4166192"/>
            <a:ext cx="38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What computations does the central nervous system perform and why?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65C22C-C928-614B-B45C-541F2A0F0FD5}"/>
              </a:ext>
            </a:extLst>
          </p:cNvPr>
          <p:cNvSpPr txBox="1"/>
          <p:nvPr/>
        </p:nvSpPr>
        <p:spPr>
          <a:xfrm>
            <a:off x="4909672" y="3190065"/>
            <a:ext cx="38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What representations and procedures are used in the neural computation?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6A7652-4B42-AA4D-A70C-C9F5BC688291}"/>
              </a:ext>
            </a:extLst>
          </p:cNvPr>
          <p:cNvSpPr txBox="1"/>
          <p:nvPr/>
        </p:nvSpPr>
        <p:spPr>
          <a:xfrm>
            <a:off x="4909675" y="2013826"/>
            <a:ext cx="388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What the physiological mechanisms that bring about these representations and carry out these algorithms?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1824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22C16-B905-E144-99BC-BB5B2D5B8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kumimoji="1" lang="en-US" altLang="zh-CN" dirty="0"/>
              <a:t>Why we love model?</a:t>
            </a:r>
            <a:endParaRPr kumimoji="1" lang="zh-CN" alt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2A82510-C684-4C64-AC94-FFB01E1A8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381125"/>
            <a:ext cx="6329363" cy="309563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309C955-5C63-482E-83C2-0F56063B7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6311899"/>
            <a:ext cx="7886700" cy="282575"/>
          </a:xfrm>
        </p:spPr>
        <p:txBody>
          <a:bodyPr/>
          <a:lstStyle/>
          <a:p>
            <a:r>
              <a:rPr lang="en-US" dirty="0"/>
              <a:t>Gunnar </a:t>
            </a:r>
            <a:r>
              <a:rPr lang="en-US" dirty="0" err="1"/>
              <a:t>Blohm</a:t>
            </a:r>
            <a:r>
              <a:rPr lang="en-US" dirty="0"/>
              <a:t> (2020), NMA</a:t>
            </a:r>
          </a:p>
        </p:txBody>
      </p:sp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E12CB736-0418-4208-BD0D-6180576928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39183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7841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23136-F7FA-AE45-A7A4-DE275BC1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 simple example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2B067D-EA95-4C45-8943-F11BDC89F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Bayesian model of sensory perception</a:t>
            </a:r>
          </a:p>
          <a:p>
            <a:r>
              <a:rPr kumimoji="1" lang="en-US" altLang="zh-CN" dirty="0"/>
              <a:t>and the evidence in neuroimage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235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D21CD-A1D6-9644-B603-0C83AFCB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basic process in CCN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92B57B-191F-A24B-8203-408F4AAE5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FEFCE5-56D7-7A47-9689-80CCB00CB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EE5413A-139D-094C-B338-0A73D17CB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Question Definition</a:t>
            </a:r>
          </a:p>
          <a:p>
            <a:pPr lvl="1"/>
            <a:r>
              <a:rPr lang="en-US" altLang="zh-CN" dirty="0"/>
              <a:t>Find a phenomenon</a:t>
            </a:r>
          </a:p>
          <a:p>
            <a:pPr lvl="1"/>
            <a:r>
              <a:rPr lang="en-US" altLang="zh-CN" dirty="0"/>
              <a:t>Know the edge of it and find the entry point</a:t>
            </a:r>
          </a:p>
          <a:p>
            <a:pPr lvl="1"/>
            <a:r>
              <a:rPr lang="en-US" altLang="zh-CN" dirty="0"/>
              <a:t>Build a mathematic hypothesis</a:t>
            </a:r>
          </a:p>
          <a:p>
            <a:r>
              <a:rPr lang="en-US" altLang="zh-CN" dirty="0"/>
              <a:t>Modeling</a:t>
            </a:r>
          </a:p>
          <a:p>
            <a:pPr lvl="1"/>
            <a:r>
              <a:rPr lang="en-US" altLang="zh-CN" dirty="0"/>
              <a:t>Find a suitable mathematic tool</a:t>
            </a:r>
          </a:p>
          <a:p>
            <a:pPr lvl="1"/>
            <a:r>
              <a:rPr lang="en-US" altLang="zh-CN" dirty="0"/>
              <a:t>Plan and build the model</a:t>
            </a:r>
          </a:p>
          <a:p>
            <a:r>
              <a:rPr lang="en-US" altLang="zh-CN" dirty="0"/>
              <a:t>Model Testing</a:t>
            </a:r>
          </a:p>
          <a:p>
            <a:pPr lvl="1"/>
            <a:r>
              <a:rPr lang="en-US" altLang="zh-CN" dirty="0"/>
              <a:t>Simulate the phenomenon (Quantitative &amp; Qualitative)</a:t>
            </a:r>
          </a:p>
          <a:p>
            <a:r>
              <a:rPr lang="en-US" altLang="zh-CN" dirty="0"/>
              <a:t>Publication</a:t>
            </a:r>
          </a:p>
          <a:p>
            <a:pPr lvl="1"/>
            <a:r>
              <a:rPr lang="en-US" altLang="zh-CN" dirty="0"/>
              <a:t>E.g. GitHub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445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7106D-C124-024E-B870-181055D4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Phenomenon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675B6A-0A73-4D42-8224-412CAB7442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6311899"/>
            <a:ext cx="7886700" cy="546101"/>
          </a:xfrm>
        </p:spPr>
        <p:txBody>
          <a:bodyPr>
            <a:normAutofit/>
          </a:bodyPr>
          <a:lstStyle/>
          <a:p>
            <a:r>
              <a:rPr lang="en" altLang="zh-CN" dirty="0" err="1"/>
              <a:t>Knill</a:t>
            </a:r>
            <a:r>
              <a:rPr lang="en" altLang="zh-CN" dirty="0"/>
              <a:t>, D., Pouget, A. (2004). </a:t>
            </a:r>
            <a:r>
              <a:rPr lang="en" altLang="zh-CN" b="1" dirty="0"/>
              <a:t>The Bayesian brain: the role of uncertainty in neural coding and computation</a:t>
            </a:r>
            <a:r>
              <a:rPr lang="en" altLang="zh-CN" dirty="0"/>
              <a:t> Trends in Neurosciences 27(12), 712-719. </a:t>
            </a:r>
            <a:r>
              <a:rPr lang="en" altLang="zh-CN" dirty="0">
                <a:hlinkClick r:id="rId2"/>
              </a:rPr>
              <a:t>https://dx.doi.org/10.1016/j.tins.2004.10.007</a:t>
            </a:r>
            <a:endParaRPr kumimoji="1" lang="zh-CN" altLang="en-US" dirty="0"/>
          </a:p>
        </p:txBody>
      </p:sp>
      <p:pic>
        <p:nvPicPr>
          <p:cNvPr id="9" name="图片 8" descr="图示, 形状&#10;&#10;描述已自动生成">
            <a:extLst>
              <a:ext uri="{FF2B5EF4-FFF2-40B4-BE49-F238E27FC236}">
                <a16:creationId xmlns:a16="http://schemas.microsoft.com/office/drawing/2014/main" id="{6F4FC2D9-E161-A746-99A1-BFB6258F9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690689"/>
            <a:ext cx="7589520" cy="43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4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0B968-86CF-A047-A90D-C1EA166C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The 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5B32E-5717-8C47-B9E2-890FA0F4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Cognitive Computational Neuroscience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Example: Bayesian model in perceptual research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The basics of CCN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749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1DFCF-F7E7-9A4A-B0F8-14DB7B9F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Question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0C5C1-69F8-EE45-93E3-69913BC34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P</a:t>
            </a:r>
            <a:r>
              <a:rPr kumimoji="1" lang="en-US" altLang="zh-CN" dirty="0"/>
              <a:t>: The information in brain is </a:t>
            </a:r>
            <a:r>
              <a:rPr lang="en" altLang="zh-CN" b="1" dirty="0"/>
              <a:t>imperfect</a:t>
            </a:r>
          </a:p>
          <a:p>
            <a:pPr lvl="1"/>
            <a:r>
              <a:rPr kumimoji="1" lang="en-US" altLang="zh-CN" dirty="0"/>
              <a:t>Sensors is </a:t>
            </a:r>
            <a:r>
              <a:rPr lang="en" altLang="zh-CN" b="1" dirty="0"/>
              <a:t>variability</a:t>
            </a:r>
          </a:p>
          <a:p>
            <a:pPr lvl="1"/>
            <a:r>
              <a:rPr lang="en" altLang="zh-CN" dirty="0"/>
              <a:t>Environment</a:t>
            </a:r>
            <a:r>
              <a:rPr lang="en" altLang="zh-CN" b="1" dirty="0"/>
              <a:t> is unstable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Q</a:t>
            </a:r>
            <a:r>
              <a:rPr kumimoji="1" lang="en-US" altLang="zh-CN" dirty="0"/>
              <a:t>: How we can know the optimal parameters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H</a:t>
            </a:r>
            <a:r>
              <a:rPr kumimoji="1" lang="en-US" altLang="zh-CN" dirty="0"/>
              <a:t>: We do </a:t>
            </a:r>
            <a:r>
              <a:rPr kumimoji="1" lang="en-US" altLang="zh-CN" b="1" dirty="0"/>
              <a:t>Bayesian inference </a:t>
            </a:r>
            <a:r>
              <a:rPr kumimoji="1" lang="en-US" altLang="zh-CN" dirty="0"/>
              <a:t>in brain</a:t>
            </a:r>
          </a:p>
          <a:p>
            <a:pPr lvl="1"/>
            <a:r>
              <a:rPr kumimoji="1" lang="en-US" altLang="zh-CN" dirty="0"/>
              <a:t>Using distribution to represent the </a:t>
            </a:r>
            <a:r>
              <a:rPr kumimoji="1" lang="en-US" altLang="zh-CN" b="1" dirty="0"/>
              <a:t>uncertainty</a:t>
            </a:r>
          </a:p>
          <a:p>
            <a:pPr lvl="1"/>
            <a:r>
              <a:rPr kumimoji="1" lang="en-US" altLang="zh-CN" dirty="0"/>
              <a:t>Using </a:t>
            </a:r>
            <a:r>
              <a:rPr kumimoji="1" lang="en-US" altLang="zh-CN" b="1" dirty="0"/>
              <a:t>Bayes rule</a:t>
            </a:r>
            <a:r>
              <a:rPr kumimoji="1" lang="en-US" altLang="zh-CN" dirty="0"/>
              <a:t> to update and inference data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6734DA-594C-6A4F-9B94-BE4690683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857E1E-BC1D-D646-A802-ECBEDBE6D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" altLang="zh-CN" dirty="0" err="1"/>
              <a:t>Knill</a:t>
            </a:r>
            <a:r>
              <a:rPr lang="en" altLang="zh-CN" dirty="0"/>
              <a:t>, D., Pouget, A. (2004). </a:t>
            </a:r>
            <a:r>
              <a:rPr lang="en" altLang="zh-CN" b="1" dirty="0"/>
              <a:t>The Bayesian brain: the role of uncertainty in neural coding and computation</a:t>
            </a:r>
            <a:r>
              <a:rPr lang="en" altLang="zh-CN" dirty="0"/>
              <a:t> Trends in Neurosciences 27(12), 712-719. </a:t>
            </a:r>
            <a:r>
              <a:rPr lang="en" altLang="zh-CN" dirty="0">
                <a:hlinkClick r:id="rId2"/>
              </a:rPr>
              <a:t>https://dx.doi.org/10.1016/j.tins.2004.10.007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936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9A56A-7DA1-EF4D-8BAA-5C172EE4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Brief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Bayes Brain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B99944-FC3C-D840-8759-B8D45FDDA9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196078-1A60-0945-BFCF-3F9F75F5E0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" altLang="zh-CN" dirty="0" err="1"/>
              <a:t>Knill</a:t>
            </a:r>
            <a:r>
              <a:rPr kumimoji="1" lang="en" altLang="zh-CN" dirty="0"/>
              <a:t>, D., Pouget, A. (2004). </a:t>
            </a:r>
            <a:r>
              <a:rPr kumimoji="1" lang="en" altLang="zh-CN" b="1" dirty="0"/>
              <a:t>The Bayesian brain: the role of uncertainty in neural coding and computation </a:t>
            </a:r>
            <a:r>
              <a:rPr kumimoji="1" lang="en" altLang="zh-CN" dirty="0"/>
              <a:t>Trends in Neurosciences  27(12), 712-719. https://</a:t>
            </a:r>
            <a:r>
              <a:rPr kumimoji="1" lang="en" altLang="zh-CN" dirty="0" err="1"/>
              <a:t>dx.doi.org</a:t>
            </a:r>
            <a:r>
              <a:rPr kumimoji="1" lang="en" altLang="zh-CN" dirty="0"/>
              <a:t>/10.1016/j.tins.2004.10.007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C399C5-B6EB-9F45-840F-9BA6904F0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4" t="11372"/>
          <a:stretch/>
        </p:blipFill>
        <p:spPr>
          <a:xfrm>
            <a:off x="628650" y="1716505"/>
            <a:ext cx="5075125" cy="37628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FBC9B5-711E-FC46-8708-F85DD9168855}"/>
              </a:ext>
            </a:extLst>
          </p:cNvPr>
          <p:cNvSpPr txBox="1"/>
          <p:nvPr/>
        </p:nvSpPr>
        <p:spPr>
          <a:xfrm>
            <a:off x="628650" y="5515805"/>
            <a:ext cx="235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CN" sz="2000" dirty="0"/>
              <a:t>Frequentist statistics</a:t>
            </a:r>
            <a:r>
              <a:rPr kumimoji="1" lang="zh-CN" altLang="en-US" sz="2000" dirty="0"/>
              <a:t> 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DA5A680A-9287-FD48-9D5A-FE1AE4B27D2B}"/>
              </a:ext>
            </a:extLst>
          </p:cNvPr>
          <p:cNvSpPr/>
          <p:nvPr/>
        </p:nvSpPr>
        <p:spPr>
          <a:xfrm>
            <a:off x="3020835" y="5579430"/>
            <a:ext cx="552335" cy="262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3E37C6F-D754-334B-93B3-35C0D2E57DA9}"/>
              </a:ext>
            </a:extLst>
          </p:cNvPr>
          <p:cNvSpPr txBox="1"/>
          <p:nvPr/>
        </p:nvSpPr>
        <p:spPr>
          <a:xfrm>
            <a:off x="3611320" y="5510490"/>
            <a:ext cx="2162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/>
              <a:t>Bayesians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statistics</a:t>
            </a:r>
            <a:endParaRPr kumimoji="1"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EA0447-7C0D-8949-815F-10BBD6588579}"/>
              </a:ext>
            </a:extLst>
          </p:cNvPr>
          <p:cNvSpPr txBox="1"/>
          <p:nvPr/>
        </p:nvSpPr>
        <p:spPr>
          <a:xfrm>
            <a:off x="5774156" y="1716505"/>
            <a:ext cx="30215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Bayesian Probability describe belief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Conditional Probability updated by Bayes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dirty="0"/>
          </a:p>
          <a:p>
            <a:endParaRPr kumimoji="1"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Brain encode context parameters in Bayesian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FB9AE1-063D-B542-91CE-90280B17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2" y="2935916"/>
            <a:ext cx="2671533" cy="5410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E011FC-00DF-7848-AB39-5A38E31C7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12" y="4570886"/>
            <a:ext cx="1297205" cy="2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1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1B1BF-20B2-164F-BBFD-5C43D08F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 Implementation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F3FFF-E01D-5D4B-9E7F-3F22BBDA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86274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Perspective on the issue</a:t>
            </a:r>
          </a:p>
          <a:p>
            <a:pPr lvl="1"/>
            <a:r>
              <a:rPr kumimoji="1" lang="en-US" altLang="zh-CN" dirty="0"/>
              <a:t>Pure Mathematics or Logic</a:t>
            </a:r>
          </a:p>
          <a:p>
            <a:pPr lvl="1"/>
            <a:r>
              <a:rPr kumimoji="1" lang="en-US" altLang="zh-CN" dirty="0"/>
              <a:t>Code Engineering</a:t>
            </a:r>
          </a:p>
          <a:p>
            <a:pPr lvl="1"/>
            <a:r>
              <a:rPr kumimoji="1" lang="en-US" altLang="zh-CN" dirty="0"/>
              <a:t>Neurological feasibility</a:t>
            </a:r>
          </a:p>
          <a:p>
            <a:r>
              <a:rPr kumimoji="1" lang="en-US" altLang="zh-CN" dirty="0"/>
              <a:t>Toy model </a:t>
            </a:r>
          </a:p>
          <a:p>
            <a:pPr lvl="1"/>
            <a:r>
              <a:rPr kumimoji="1" lang="en-US" altLang="zh-CN" dirty="0"/>
              <a:t>Implement Basic Elements</a:t>
            </a:r>
          </a:p>
          <a:p>
            <a:pPr lvl="2"/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How to represent the information</a:t>
            </a:r>
          </a:p>
          <a:p>
            <a:pPr lvl="2"/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How to combine information from different sources</a:t>
            </a:r>
          </a:p>
          <a:p>
            <a:r>
              <a:rPr kumimoji="1" lang="en-US" altLang="zh-CN" dirty="0"/>
              <a:t>Simulation model</a:t>
            </a:r>
          </a:p>
          <a:p>
            <a:pPr lvl="1"/>
            <a:r>
              <a:rPr kumimoji="1" lang="en-US" altLang="zh-CN" dirty="0"/>
              <a:t>Simulate the psychological phenomenon</a:t>
            </a:r>
          </a:p>
          <a:p>
            <a:pPr lvl="1"/>
            <a:r>
              <a:rPr kumimoji="1" lang="en-US" altLang="zh-CN" dirty="0"/>
              <a:t>Evaluate the </a:t>
            </a:r>
            <a:r>
              <a:rPr lang="en" altLang="zh-CN" dirty="0"/>
              <a:t>model Accuracy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47ED63-2B2E-C14E-9755-11AAF8A8F4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837A96-4A75-CE4D-805A-29D93A49C6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Xiaokai Xia (2020), My Experience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8237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08CD3-7BED-804E-9DA4-089F991D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ADDB93-56DB-7B4D-A5D7-66154174C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74998" cy="4351338"/>
          </a:xfrm>
          <a:custGeom>
            <a:avLst/>
            <a:gdLst>
              <a:gd name="connsiteX0" fmla="*/ 0 w 4174998"/>
              <a:gd name="connsiteY0" fmla="*/ 0 h 4351338"/>
              <a:gd name="connsiteX1" fmla="*/ 737583 w 4174998"/>
              <a:gd name="connsiteY1" fmla="*/ 0 h 4351338"/>
              <a:gd name="connsiteX2" fmla="*/ 1308166 w 4174998"/>
              <a:gd name="connsiteY2" fmla="*/ 0 h 4351338"/>
              <a:gd name="connsiteX3" fmla="*/ 1962249 w 4174998"/>
              <a:gd name="connsiteY3" fmla="*/ 0 h 4351338"/>
              <a:gd name="connsiteX4" fmla="*/ 2741582 w 4174998"/>
              <a:gd name="connsiteY4" fmla="*/ 0 h 4351338"/>
              <a:gd name="connsiteX5" fmla="*/ 3437415 w 4174998"/>
              <a:gd name="connsiteY5" fmla="*/ 0 h 4351338"/>
              <a:gd name="connsiteX6" fmla="*/ 4174998 w 4174998"/>
              <a:gd name="connsiteY6" fmla="*/ 0 h 4351338"/>
              <a:gd name="connsiteX7" fmla="*/ 4174998 w 4174998"/>
              <a:gd name="connsiteY7" fmla="*/ 578106 h 4351338"/>
              <a:gd name="connsiteX8" fmla="*/ 4174998 w 4174998"/>
              <a:gd name="connsiteY8" fmla="*/ 1112699 h 4351338"/>
              <a:gd name="connsiteX9" fmla="*/ 4174998 w 4174998"/>
              <a:gd name="connsiteY9" fmla="*/ 1777832 h 4351338"/>
              <a:gd name="connsiteX10" fmla="*/ 4174998 w 4174998"/>
              <a:gd name="connsiteY10" fmla="*/ 2312425 h 4351338"/>
              <a:gd name="connsiteX11" fmla="*/ 4174998 w 4174998"/>
              <a:gd name="connsiteY11" fmla="*/ 2803505 h 4351338"/>
              <a:gd name="connsiteX12" fmla="*/ 4174998 w 4174998"/>
              <a:gd name="connsiteY12" fmla="*/ 3338098 h 4351338"/>
              <a:gd name="connsiteX13" fmla="*/ 4174998 w 4174998"/>
              <a:gd name="connsiteY13" fmla="*/ 4351338 h 4351338"/>
              <a:gd name="connsiteX14" fmla="*/ 3479165 w 4174998"/>
              <a:gd name="connsiteY14" fmla="*/ 4351338 h 4351338"/>
              <a:gd name="connsiteX15" fmla="*/ 2783332 w 4174998"/>
              <a:gd name="connsiteY15" fmla="*/ 4351338 h 4351338"/>
              <a:gd name="connsiteX16" fmla="*/ 2170999 w 4174998"/>
              <a:gd name="connsiteY16" fmla="*/ 4351338 h 4351338"/>
              <a:gd name="connsiteX17" fmla="*/ 1475166 w 4174998"/>
              <a:gd name="connsiteY17" fmla="*/ 4351338 h 4351338"/>
              <a:gd name="connsiteX18" fmla="*/ 779333 w 4174998"/>
              <a:gd name="connsiteY18" fmla="*/ 4351338 h 4351338"/>
              <a:gd name="connsiteX19" fmla="*/ 0 w 4174998"/>
              <a:gd name="connsiteY19" fmla="*/ 4351338 h 4351338"/>
              <a:gd name="connsiteX20" fmla="*/ 0 w 4174998"/>
              <a:gd name="connsiteY20" fmla="*/ 3729718 h 4351338"/>
              <a:gd name="connsiteX21" fmla="*/ 0 w 4174998"/>
              <a:gd name="connsiteY21" fmla="*/ 3151612 h 4351338"/>
              <a:gd name="connsiteX22" fmla="*/ 0 w 4174998"/>
              <a:gd name="connsiteY22" fmla="*/ 2529992 h 4351338"/>
              <a:gd name="connsiteX23" fmla="*/ 0 w 4174998"/>
              <a:gd name="connsiteY23" fmla="*/ 1864859 h 4351338"/>
              <a:gd name="connsiteX24" fmla="*/ 0 w 4174998"/>
              <a:gd name="connsiteY24" fmla="*/ 1199726 h 4351338"/>
              <a:gd name="connsiteX25" fmla="*/ 0 w 4174998"/>
              <a:gd name="connsiteY25" fmla="*/ 534593 h 4351338"/>
              <a:gd name="connsiteX26" fmla="*/ 0 w 4174998"/>
              <a:gd name="connsiteY26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74998" h="4351338" fill="none" extrusionOk="0">
                <a:moveTo>
                  <a:pt x="0" y="0"/>
                </a:moveTo>
                <a:cubicBezTo>
                  <a:pt x="352901" y="-36546"/>
                  <a:pt x="406986" y="2804"/>
                  <a:pt x="737583" y="0"/>
                </a:cubicBezTo>
                <a:cubicBezTo>
                  <a:pt x="1068180" y="-2804"/>
                  <a:pt x="1182933" y="27131"/>
                  <a:pt x="1308166" y="0"/>
                </a:cubicBezTo>
                <a:cubicBezTo>
                  <a:pt x="1433399" y="-27131"/>
                  <a:pt x="1815916" y="1891"/>
                  <a:pt x="1962249" y="0"/>
                </a:cubicBezTo>
                <a:cubicBezTo>
                  <a:pt x="2108582" y="-1891"/>
                  <a:pt x="2562873" y="-19883"/>
                  <a:pt x="2741582" y="0"/>
                </a:cubicBezTo>
                <a:cubicBezTo>
                  <a:pt x="2920291" y="19883"/>
                  <a:pt x="3284356" y="10632"/>
                  <a:pt x="3437415" y="0"/>
                </a:cubicBezTo>
                <a:cubicBezTo>
                  <a:pt x="3590474" y="-10632"/>
                  <a:pt x="3836517" y="-8565"/>
                  <a:pt x="4174998" y="0"/>
                </a:cubicBezTo>
                <a:cubicBezTo>
                  <a:pt x="4199489" y="152217"/>
                  <a:pt x="4178771" y="363613"/>
                  <a:pt x="4174998" y="578106"/>
                </a:cubicBezTo>
                <a:cubicBezTo>
                  <a:pt x="4171225" y="792599"/>
                  <a:pt x="4165647" y="995194"/>
                  <a:pt x="4174998" y="1112699"/>
                </a:cubicBezTo>
                <a:cubicBezTo>
                  <a:pt x="4184349" y="1230204"/>
                  <a:pt x="4187976" y="1562987"/>
                  <a:pt x="4174998" y="1777832"/>
                </a:cubicBezTo>
                <a:cubicBezTo>
                  <a:pt x="4162020" y="1992677"/>
                  <a:pt x="4158408" y="2164558"/>
                  <a:pt x="4174998" y="2312425"/>
                </a:cubicBezTo>
                <a:cubicBezTo>
                  <a:pt x="4191588" y="2460292"/>
                  <a:pt x="4168666" y="2657957"/>
                  <a:pt x="4174998" y="2803505"/>
                </a:cubicBezTo>
                <a:cubicBezTo>
                  <a:pt x="4181330" y="2949053"/>
                  <a:pt x="4176800" y="3100754"/>
                  <a:pt x="4174998" y="3338098"/>
                </a:cubicBezTo>
                <a:cubicBezTo>
                  <a:pt x="4173196" y="3575442"/>
                  <a:pt x="4144766" y="3929569"/>
                  <a:pt x="4174998" y="4351338"/>
                </a:cubicBezTo>
                <a:cubicBezTo>
                  <a:pt x="3904795" y="4353947"/>
                  <a:pt x="3749786" y="4336958"/>
                  <a:pt x="3479165" y="4351338"/>
                </a:cubicBezTo>
                <a:cubicBezTo>
                  <a:pt x="3208544" y="4365718"/>
                  <a:pt x="3024084" y="4326539"/>
                  <a:pt x="2783332" y="4351338"/>
                </a:cubicBezTo>
                <a:cubicBezTo>
                  <a:pt x="2542580" y="4376137"/>
                  <a:pt x="2362833" y="4330649"/>
                  <a:pt x="2170999" y="4351338"/>
                </a:cubicBezTo>
                <a:cubicBezTo>
                  <a:pt x="1979165" y="4372027"/>
                  <a:pt x="1730381" y="4329944"/>
                  <a:pt x="1475166" y="4351338"/>
                </a:cubicBezTo>
                <a:cubicBezTo>
                  <a:pt x="1219951" y="4372732"/>
                  <a:pt x="1033253" y="4335830"/>
                  <a:pt x="779333" y="4351338"/>
                </a:cubicBezTo>
                <a:cubicBezTo>
                  <a:pt x="525413" y="4366846"/>
                  <a:pt x="221356" y="4317103"/>
                  <a:pt x="0" y="4351338"/>
                </a:cubicBezTo>
                <a:cubicBezTo>
                  <a:pt x="-203" y="4157555"/>
                  <a:pt x="17702" y="3932097"/>
                  <a:pt x="0" y="3729718"/>
                </a:cubicBezTo>
                <a:cubicBezTo>
                  <a:pt x="-17702" y="3527339"/>
                  <a:pt x="14282" y="3345345"/>
                  <a:pt x="0" y="3151612"/>
                </a:cubicBezTo>
                <a:cubicBezTo>
                  <a:pt x="-14282" y="2957879"/>
                  <a:pt x="-13983" y="2783065"/>
                  <a:pt x="0" y="2529992"/>
                </a:cubicBezTo>
                <a:cubicBezTo>
                  <a:pt x="13983" y="2276919"/>
                  <a:pt x="-26459" y="2056199"/>
                  <a:pt x="0" y="1864859"/>
                </a:cubicBezTo>
                <a:cubicBezTo>
                  <a:pt x="26459" y="1673519"/>
                  <a:pt x="-8426" y="1401180"/>
                  <a:pt x="0" y="1199726"/>
                </a:cubicBezTo>
                <a:cubicBezTo>
                  <a:pt x="8426" y="998272"/>
                  <a:pt x="-3563" y="687900"/>
                  <a:pt x="0" y="534593"/>
                </a:cubicBezTo>
                <a:cubicBezTo>
                  <a:pt x="3563" y="381286"/>
                  <a:pt x="14674" y="180763"/>
                  <a:pt x="0" y="0"/>
                </a:cubicBezTo>
                <a:close/>
              </a:path>
              <a:path w="4174998" h="4351338" stroke="0" extrusionOk="0">
                <a:moveTo>
                  <a:pt x="0" y="0"/>
                </a:moveTo>
                <a:cubicBezTo>
                  <a:pt x="275189" y="20228"/>
                  <a:pt x="398056" y="13595"/>
                  <a:pt x="654083" y="0"/>
                </a:cubicBezTo>
                <a:cubicBezTo>
                  <a:pt x="910110" y="-13595"/>
                  <a:pt x="984763" y="243"/>
                  <a:pt x="1224666" y="0"/>
                </a:cubicBezTo>
                <a:cubicBezTo>
                  <a:pt x="1464569" y="-243"/>
                  <a:pt x="1635240" y="-8960"/>
                  <a:pt x="2003999" y="0"/>
                </a:cubicBezTo>
                <a:cubicBezTo>
                  <a:pt x="2372758" y="8960"/>
                  <a:pt x="2425357" y="-4444"/>
                  <a:pt x="2658082" y="0"/>
                </a:cubicBezTo>
                <a:cubicBezTo>
                  <a:pt x="2890807" y="4444"/>
                  <a:pt x="3006834" y="-29211"/>
                  <a:pt x="3312165" y="0"/>
                </a:cubicBezTo>
                <a:cubicBezTo>
                  <a:pt x="3617496" y="29211"/>
                  <a:pt x="3880659" y="5964"/>
                  <a:pt x="4174998" y="0"/>
                </a:cubicBezTo>
                <a:cubicBezTo>
                  <a:pt x="4148326" y="154760"/>
                  <a:pt x="4184785" y="391774"/>
                  <a:pt x="4174998" y="534593"/>
                </a:cubicBezTo>
                <a:cubicBezTo>
                  <a:pt x="4165211" y="677412"/>
                  <a:pt x="4194940" y="957897"/>
                  <a:pt x="4174998" y="1156213"/>
                </a:cubicBezTo>
                <a:cubicBezTo>
                  <a:pt x="4155056" y="1354529"/>
                  <a:pt x="4186545" y="1428528"/>
                  <a:pt x="4174998" y="1690806"/>
                </a:cubicBezTo>
                <a:cubicBezTo>
                  <a:pt x="4163451" y="1953084"/>
                  <a:pt x="4179075" y="2044563"/>
                  <a:pt x="4174998" y="2225399"/>
                </a:cubicBezTo>
                <a:cubicBezTo>
                  <a:pt x="4170921" y="2406235"/>
                  <a:pt x="4168410" y="2669578"/>
                  <a:pt x="4174998" y="2847018"/>
                </a:cubicBezTo>
                <a:cubicBezTo>
                  <a:pt x="4181586" y="3024458"/>
                  <a:pt x="4155956" y="3200683"/>
                  <a:pt x="4174998" y="3512151"/>
                </a:cubicBezTo>
                <a:cubicBezTo>
                  <a:pt x="4194040" y="3823619"/>
                  <a:pt x="4205399" y="4127855"/>
                  <a:pt x="4174998" y="4351338"/>
                </a:cubicBezTo>
                <a:cubicBezTo>
                  <a:pt x="3858320" y="4318668"/>
                  <a:pt x="3697101" y="4370064"/>
                  <a:pt x="3479165" y="4351338"/>
                </a:cubicBezTo>
                <a:cubicBezTo>
                  <a:pt x="3261229" y="4332612"/>
                  <a:pt x="3122672" y="4350599"/>
                  <a:pt x="2866832" y="4351338"/>
                </a:cubicBezTo>
                <a:cubicBezTo>
                  <a:pt x="2610992" y="4352077"/>
                  <a:pt x="2429729" y="4326127"/>
                  <a:pt x="2170999" y="4351338"/>
                </a:cubicBezTo>
                <a:cubicBezTo>
                  <a:pt x="1912269" y="4376549"/>
                  <a:pt x="1669486" y="4335135"/>
                  <a:pt x="1391666" y="4351338"/>
                </a:cubicBezTo>
                <a:cubicBezTo>
                  <a:pt x="1113846" y="4367541"/>
                  <a:pt x="1023117" y="4362953"/>
                  <a:pt x="695833" y="4351338"/>
                </a:cubicBezTo>
                <a:cubicBezTo>
                  <a:pt x="368549" y="4339723"/>
                  <a:pt x="284438" y="4321279"/>
                  <a:pt x="0" y="4351338"/>
                </a:cubicBezTo>
                <a:cubicBezTo>
                  <a:pt x="-16559" y="4124342"/>
                  <a:pt x="21933" y="3940436"/>
                  <a:pt x="0" y="3816745"/>
                </a:cubicBezTo>
                <a:cubicBezTo>
                  <a:pt x="-21933" y="3693054"/>
                  <a:pt x="-28228" y="3505605"/>
                  <a:pt x="0" y="3238639"/>
                </a:cubicBezTo>
                <a:cubicBezTo>
                  <a:pt x="28228" y="2971673"/>
                  <a:pt x="19467" y="2755097"/>
                  <a:pt x="0" y="2529992"/>
                </a:cubicBezTo>
                <a:cubicBezTo>
                  <a:pt x="-19467" y="2304887"/>
                  <a:pt x="18453" y="2071082"/>
                  <a:pt x="0" y="1908373"/>
                </a:cubicBezTo>
                <a:cubicBezTo>
                  <a:pt x="-18453" y="1745664"/>
                  <a:pt x="28344" y="1453534"/>
                  <a:pt x="0" y="1330266"/>
                </a:cubicBezTo>
                <a:cubicBezTo>
                  <a:pt x="-28344" y="1206998"/>
                  <a:pt x="-20297" y="1075110"/>
                  <a:pt x="0" y="839187"/>
                </a:cubicBezTo>
                <a:cubicBezTo>
                  <a:pt x="20297" y="603264"/>
                  <a:pt x="32446" y="394127"/>
                  <a:pt x="0" y="0"/>
                </a:cubicBezTo>
                <a:close/>
              </a:path>
            </a:pathLst>
          </a:custGeom>
          <a:ln cap="rnd">
            <a:round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D21C2F-5D8B-8548-BC2C-BFBC41D5F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BAA26-534A-8C4E-9FA3-545276D0EE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0C76781-6E46-A042-8500-959D9027CCDE}"/>
              </a:ext>
            </a:extLst>
          </p:cNvPr>
          <p:cNvSpPr txBox="1">
            <a:spLocks/>
          </p:cNvSpPr>
          <p:nvPr/>
        </p:nvSpPr>
        <p:spPr>
          <a:xfrm>
            <a:off x="5029200" y="1825624"/>
            <a:ext cx="3486150" cy="1325563"/>
          </a:xfrm>
          <a:custGeom>
            <a:avLst/>
            <a:gdLst>
              <a:gd name="connsiteX0" fmla="*/ 0 w 3486150"/>
              <a:gd name="connsiteY0" fmla="*/ 0 h 1325563"/>
              <a:gd name="connsiteX1" fmla="*/ 766953 w 3486150"/>
              <a:gd name="connsiteY1" fmla="*/ 0 h 1325563"/>
              <a:gd name="connsiteX2" fmla="*/ 1499045 w 3486150"/>
              <a:gd name="connsiteY2" fmla="*/ 0 h 1325563"/>
              <a:gd name="connsiteX3" fmla="*/ 2231136 w 3486150"/>
              <a:gd name="connsiteY3" fmla="*/ 0 h 1325563"/>
              <a:gd name="connsiteX4" fmla="*/ 2823782 w 3486150"/>
              <a:gd name="connsiteY4" fmla="*/ 0 h 1325563"/>
              <a:gd name="connsiteX5" fmla="*/ 3486150 w 3486150"/>
              <a:gd name="connsiteY5" fmla="*/ 0 h 1325563"/>
              <a:gd name="connsiteX6" fmla="*/ 3486150 w 3486150"/>
              <a:gd name="connsiteY6" fmla="*/ 676037 h 1325563"/>
              <a:gd name="connsiteX7" fmla="*/ 3486150 w 3486150"/>
              <a:gd name="connsiteY7" fmla="*/ 1325563 h 1325563"/>
              <a:gd name="connsiteX8" fmla="*/ 2788920 w 3486150"/>
              <a:gd name="connsiteY8" fmla="*/ 1325563 h 1325563"/>
              <a:gd name="connsiteX9" fmla="*/ 2196275 w 3486150"/>
              <a:gd name="connsiteY9" fmla="*/ 1325563 h 1325563"/>
              <a:gd name="connsiteX10" fmla="*/ 1603629 w 3486150"/>
              <a:gd name="connsiteY10" fmla="*/ 1325563 h 1325563"/>
              <a:gd name="connsiteX11" fmla="*/ 871538 w 3486150"/>
              <a:gd name="connsiteY11" fmla="*/ 1325563 h 1325563"/>
              <a:gd name="connsiteX12" fmla="*/ 0 w 3486150"/>
              <a:gd name="connsiteY12" fmla="*/ 1325563 h 1325563"/>
              <a:gd name="connsiteX13" fmla="*/ 0 w 3486150"/>
              <a:gd name="connsiteY13" fmla="*/ 636270 h 1325563"/>
              <a:gd name="connsiteX14" fmla="*/ 0 w 3486150"/>
              <a:gd name="connsiteY14" fmla="*/ 0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86150" h="1325563" fill="none" extrusionOk="0">
                <a:moveTo>
                  <a:pt x="0" y="0"/>
                </a:moveTo>
                <a:cubicBezTo>
                  <a:pt x="314716" y="-34740"/>
                  <a:pt x="527236" y="-24478"/>
                  <a:pt x="766953" y="0"/>
                </a:cubicBezTo>
                <a:cubicBezTo>
                  <a:pt x="1006670" y="24478"/>
                  <a:pt x="1346942" y="-4303"/>
                  <a:pt x="1499045" y="0"/>
                </a:cubicBezTo>
                <a:cubicBezTo>
                  <a:pt x="1651148" y="4303"/>
                  <a:pt x="2028010" y="3261"/>
                  <a:pt x="2231136" y="0"/>
                </a:cubicBezTo>
                <a:cubicBezTo>
                  <a:pt x="2434262" y="-3261"/>
                  <a:pt x="2623579" y="-8615"/>
                  <a:pt x="2823782" y="0"/>
                </a:cubicBezTo>
                <a:cubicBezTo>
                  <a:pt x="3023985" y="8615"/>
                  <a:pt x="3173279" y="26731"/>
                  <a:pt x="3486150" y="0"/>
                </a:cubicBezTo>
                <a:cubicBezTo>
                  <a:pt x="3472234" y="235460"/>
                  <a:pt x="3487573" y="452042"/>
                  <a:pt x="3486150" y="676037"/>
                </a:cubicBezTo>
                <a:cubicBezTo>
                  <a:pt x="3484727" y="900032"/>
                  <a:pt x="3468555" y="1035401"/>
                  <a:pt x="3486150" y="1325563"/>
                </a:cubicBezTo>
                <a:cubicBezTo>
                  <a:pt x="3138450" y="1335304"/>
                  <a:pt x="2949409" y="1341597"/>
                  <a:pt x="2788920" y="1325563"/>
                </a:cubicBezTo>
                <a:cubicBezTo>
                  <a:pt x="2628431" y="1309530"/>
                  <a:pt x="2446415" y="1309398"/>
                  <a:pt x="2196275" y="1325563"/>
                </a:cubicBezTo>
                <a:cubicBezTo>
                  <a:pt x="1946135" y="1341728"/>
                  <a:pt x="1788163" y="1324553"/>
                  <a:pt x="1603629" y="1325563"/>
                </a:cubicBezTo>
                <a:cubicBezTo>
                  <a:pt x="1419095" y="1326573"/>
                  <a:pt x="1077348" y="1294611"/>
                  <a:pt x="871538" y="1325563"/>
                </a:cubicBezTo>
                <a:cubicBezTo>
                  <a:pt x="665728" y="1356515"/>
                  <a:pt x="374228" y="1350626"/>
                  <a:pt x="0" y="1325563"/>
                </a:cubicBezTo>
                <a:cubicBezTo>
                  <a:pt x="15005" y="1021139"/>
                  <a:pt x="-18559" y="838596"/>
                  <a:pt x="0" y="636270"/>
                </a:cubicBezTo>
                <a:cubicBezTo>
                  <a:pt x="18559" y="433944"/>
                  <a:pt x="-9221" y="196579"/>
                  <a:pt x="0" y="0"/>
                </a:cubicBezTo>
                <a:close/>
              </a:path>
              <a:path w="3486150" h="1325563" stroke="0" extrusionOk="0">
                <a:moveTo>
                  <a:pt x="0" y="0"/>
                </a:moveTo>
                <a:cubicBezTo>
                  <a:pt x="170355" y="31039"/>
                  <a:pt x="369112" y="10321"/>
                  <a:pt x="662369" y="0"/>
                </a:cubicBezTo>
                <a:cubicBezTo>
                  <a:pt x="955626" y="-10321"/>
                  <a:pt x="987851" y="659"/>
                  <a:pt x="1255014" y="0"/>
                </a:cubicBezTo>
                <a:cubicBezTo>
                  <a:pt x="1522177" y="-659"/>
                  <a:pt x="1815832" y="4619"/>
                  <a:pt x="2021967" y="0"/>
                </a:cubicBezTo>
                <a:cubicBezTo>
                  <a:pt x="2228102" y="-4619"/>
                  <a:pt x="2542832" y="-7446"/>
                  <a:pt x="2684336" y="0"/>
                </a:cubicBezTo>
                <a:cubicBezTo>
                  <a:pt x="2825840" y="7446"/>
                  <a:pt x="3107844" y="21269"/>
                  <a:pt x="3486150" y="0"/>
                </a:cubicBezTo>
                <a:cubicBezTo>
                  <a:pt x="3461724" y="287658"/>
                  <a:pt x="3512194" y="542388"/>
                  <a:pt x="3486150" y="689293"/>
                </a:cubicBezTo>
                <a:cubicBezTo>
                  <a:pt x="3460106" y="836198"/>
                  <a:pt x="3470737" y="1122039"/>
                  <a:pt x="3486150" y="1325563"/>
                </a:cubicBezTo>
                <a:cubicBezTo>
                  <a:pt x="3252159" y="1348444"/>
                  <a:pt x="3112442" y="1311690"/>
                  <a:pt x="2788920" y="1325563"/>
                </a:cubicBezTo>
                <a:cubicBezTo>
                  <a:pt x="2465398" y="1339437"/>
                  <a:pt x="2376412" y="1305931"/>
                  <a:pt x="2196275" y="1325563"/>
                </a:cubicBezTo>
                <a:cubicBezTo>
                  <a:pt x="2016138" y="1345195"/>
                  <a:pt x="1749408" y="1290951"/>
                  <a:pt x="1499044" y="1325563"/>
                </a:cubicBezTo>
                <a:cubicBezTo>
                  <a:pt x="1248680" y="1360175"/>
                  <a:pt x="973455" y="1294945"/>
                  <a:pt x="801814" y="1325563"/>
                </a:cubicBezTo>
                <a:cubicBezTo>
                  <a:pt x="630173" y="1356182"/>
                  <a:pt x="344238" y="1346594"/>
                  <a:pt x="0" y="1325563"/>
                </a:cubicBezTo>
                <a:cubicBezTo>
                  <a:pt x="18993" y="1008900"/>
                  <a:pt x="21618" y="821222"/>
                  <a:pt x="0" y="636270"/>
                </a:cubicBezTo>
                <a:cubicBezTo>
                  <a:pt x="-21618" y="451318"/>
                  <a:pt x="31079" y="169866"/>
                  <a:pt x="0" y="0"/>
                </a:cubicBezTo>
                <a:close/>
              </a:path>
            </a:pathLst>
          </a:custGeom>
          <a:ln w="12700" cap="rnd" cmpd="sng" algn="ctr">
            <a:solidFill>
              <a:schemeClr val="accent1"/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/>
              <a:t>Mathematics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20895B5-20D0-6F45-B76A-470B8FC35446}"/>
              </a:ext>
            </a:extLst>
          </p:cNvPr>
          <p:cNvSpPr txBox="1">
            <a:spLocks/>
          </p:cNvSpPr>
          <p:nvPr/>
        </p:nvSpPr>
        <p:spPr>
          <a:xfrm>
            <a:off x="5029200" y="3405979"/>
            <a:ext cx="3486150" cy="2770984"/>
          </a:xfrm>
          <a:custGeom>
            <a:avLst/>
            <a:gdLst>
              <a:gd name="connsiteX0" fmla="*/ 0 w 3486150"/>
              <a:gd name="connsiteY0" fmla="*/ 0 h 2770984"/>
              <a:gd name="connsiteX1" fmla="*/ 627507 w 3486150"/>
              <a:gd name="connsiteY1" fmla="*/ 0 h 2770984"/>
              <a:gd name="connsiteX2" fmla="*/ 1359599 w 3486150"/>
              <a:gd name="connsiteY2" fmla="*/ 0 h 2770984"/>
              <a:gd name="connsiteX3" fmla="*/ 2021967 w 3486150"/>
              <a:gd name="connsiteY3" fmla="*/ 0 h 2770984"/>
              <a:gd name="connsiteX4" fmla="*/ 2649474 w 3486150"/>
              <a:gd name="connsiteY4" fmla="*/ 0 h 2770984"/>
              <a:gd name="connsiteX5" fmla="*/ 3486150 w 3486150"/>
              <a:gd name="connsiteY5" fmla="*/ 0 h 2770984"/>
              <a:gd name="connsiteX6" fmla="*/ 3486150 w 3486150"/>
              <a:gd name="connsiteY6" fmla="*/ 692746 h 2770984"/>
              <a:gd name="connsiteX7" fmla="*/ 3486150 w 3486150"/>
              <a:gd name="connsiteY7" fmla="*/ 1385492 h 2770984"/>
              <a:gd name="connsiteX8" fmla="*/ 3486150 w 3486150"/>
              <a:gd name="connsiteY8" fmla="*/ 2022818 h 2770984"/>
              <a:gd name="connsiteX9" fmla="*/ 3486150 w 3486150"/>
              <a:gd name="connsiteY9" fmla="*/ 2770984 h 2770984"/>
              <a:gd name="connsiteX10" fmla="*/ 2858643 w 3486150"/>
              <a:gd name="connsiteY10" fmla="*/ 2770984 h 2770984"/>
              <a:gd name="connsiteX11" fmla="*/ 2265997 w 3486150"/>
              <a:gd name="connsiteY11" fmla="*/ 2770984 h 2770984"/>
              <a:gd name="connsiteX12" fmla="*/ 1533906 w 3486150"/>
              <a:gd name="connsiteY12" fmla="*/ 2770984 h 2770984"/>
              <a:gd name="connsiteX13" fmla="*/ 906399 w 3486150"/>
              <a:gd name="connsiteY13" fmla="*/ 2770984 h 2770984"/>
              <a:gd name="connsiteX14" fmla="*/ 0 w 3486150"/>
              <a:gd name="connsiteY14" fmla="*/ 2770984 h 2770984"/>
              <a:gd name="connsiteX15" fmla="*/ 0 w 3486150"/>
              <a:gd name="connsiteY15" fmla="*/ 2022818 h 2770984"/>
              <a:gd name="connsiteX16" fmla="*/ 0 w 3486150"/>
              <a:gd name="connsiteY16" fmla="*/ 1385492 h 2770984"/>
              <a:gd name="connsiteX17" fmla="*/ 0 w 3486150"/>
              <a:gd name="connsiteY17" fmla="*/ 665036 h 2770984"/>
              <a:gd name="connsiteX18" fmla="*/ 0 w 3486150"/>
              <a:gd name="connsiteY18" fmla="*/ 0 h 27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86150" h="2770984" fill="none" extrusionOk="0">
                <a:moveTo>
                  <a:pt x="0" y="0"/>
                </a:moveTo>
                <a:cubicBezTo>
                  <a:pt x="281374" y="-21450"/>
                  <a:pt x="474136" y="-20593"/>
                  <a:pt x="627507" y="0"/>
                </a:cubicBezTo>
                <a:cubicBezTo>
                  <a:pt x="780878" y="20593"/>
                  <a:pt x="1049273" y="-33576"/>
                  <a:pt x="1359599" y="0"/>
                </a:cubicBezTo>
                <a:cubicBezTo>
                  <a:pt x="1669925" y="33576"/>
                  <a:pt x="1757070" y="31923"/>
                  <a:pt x="2021967" y="0"/>
                </a:cubicBezTo>
                <a:cubicBezTo>
                  <a:pt x="2286864" y="-31923"/>
                  <a:pt x="2351555" y="-24328"/>
                  <a:pt x="2649474" y="0"/>
                </a:cubicBezTo>
                <a:cubicBezTo>
                  <a:pt x="2947393" y="24328"/>
                  <a:pt x="3214187" y="33782"/>
                  <a:pt x="3486150" y="0"/>
                </a:cubicBezTo>
                <a:cubicBezTo>
                  <a:pt x="3465827" y="238833"/>
                  <a:pt x="3496957" y="457242"/>
                  <a:pt x="3486150" y="692746"/>
                </a:cubicBezTo>
                <a:cubicBezTo>
                  <a:pt x="3475343" y="928250"/>
                  <a:pt x="3465179" y="1073715"/>
                  <a:pt x="3486150" y="1385492"/>
                </a:cubicBezTo>
                <a:cubicBezTo>
                  <a:pt x="3507121" y="1697269"/>
                  <a:pt x="3500860" y="1853012"/>
                  <a:pt x="3486150" y="2022818"/>
                </a:cubicBezTo>
                <a:cubicBezTo>
                  <a:pt x="3471440" y="2192624"/>
                  <a:pt x="3481108" y="2613781"/>
                  <a:pt x="3486150" y="2770984"/>
                </a:cubicBezTo>
                <a:cubicBezTo>
                  <a:pt x="3288670" y="2761962"/>
                  <a:pt x="3040966" y="2765100"/>
                  <a:pt x="2858643" y="2770984"/>
                </a:cubicBezTo>
                <a:cubicBezTo>
                  <a:pt x="2676320" y="2776868"/>
                  <a:pt x="2485706" y="2792742"/>
                  <a:pt x="2265997" y="2770984"/>
                </a:cubicBezTo>
                <a:cubicBezTo>
                  <a:pt x="2046288" y="2749226"/>
                  <a:pt x="1869335" y="2804340"/>
                  <a:pt x="1533906" y="2770984"/>
                </a:cubicBezTo>
                <a:cubicBezTo>
                  <a:pt x="1198477" y="2737628"/>
                  <a:pt x="1106040" y="2798139"/>
                  <a:pt x="906399" y="2770984"/>
                </a:cubicBezTo>
                <a:cubicBezTo>
                  <a:pt x="706758" y="2743829"/>
                  <a:pt x="407419" y="2783748"/>
                  <a:pt x="0" y="2770984"/>
                </a:cubicBezTo>
                <a:cubicBezTo>
                  <a:pt x="17142" y="2588205"/>
                  <a:pt x="-30546" y="2278174"/>
                  <a:pt x="0" y="2022818"/>
                </a:cubicBezTo>
                <a:cubicBezTo>
                  <a:pt x="30546" y="1767462"/>
                  <a:pt x="-19924" y="1680301"/>
                  <a:pt x="0" y="1385492"/>
                </a:cubicBezTo>
                <a:cubicBezTo>
                  <a:pt x="19924" y="1090683"/>
                  <a:pt x="-32890" y="1024518"/>
                  <a:pt x="0" y="665036"/>
                </a:cubicBezTo>
                <a:cubicBezTo>
                  <a:pt x="32890" y="305554"/>
                  <a:pt x="11223" y="324942"/>
                  <a:pt x="0" y="0"/>
                </a:cubicBezTo>
                <a:close/>
              </a:path>
              <a:path w="3486150" h="2770984" stroke="0" extrusionOk="0">
                <a:moveTo>
                  <a:pt x="0" y="0"/>
                </a:moveTo>
                <a:cubicBezTo>
                  <a:pt x="170355" y="31039"/>
                  <a:pt x="369112" y="10321"/>
                  <a:pt x="662369" y="0"/>
                </a:cubicBezTo>
                <a:cubicBezTo>
                  <a:pt x="955626" y="-10321"/>
                  <a:pt x="987851" y="659"/>
                  <a:pt x="1255014" y="0"/>
                </a:cubicBezTo>
                <a:cubicBezTo>
                  <a:pt x="1522177" y="-659"/>
                  <a:pt x="1815832" y="4619"/>
                  <a:pt x="2021967" y="0"/>
                </a:cubicBezTo>
                <a:cubicBezTo>
                  <a:pt x="2228102" y="-4619"/>
                  <a:pt x="2542832" y="-7446"/>
                  <a:pt x="2684336" y="0"/>
                </a:cubicBezTo>
                <a:cubicBezTo>
                  <a:pt x="2825840" y="7446"/>
                  <a:pt x="3107844" y="21269"/>
                  <a:pt x="3486150" y="0"/>
                </a:cubicBezTo>
                <a:cubicBezTo>
                  <a:pt x="3467109" y="340421"/>
                  <a:pt x="3460598" y="553890"/>
                  <a:pt x="3486150" y="748166"/>
                </a:cubicBezTo>
                <a:cubicBezTo>
                  <a:pt x="3511702" y="942442"/>
                  <a:pt x="3515477" y="1103336"/>
                  <a:pt x="3486150" y="1440912"/>
                </a:cubicBezTo>
                <a:cubicBezTo>
                  <a:pt x="3456823" y="1778488"/>
                  <a:pt x="3499896" y="1943303"/>
                  <a:pt x="3486150" y="2133658"/>
                </a:cubicBezTo>
                <a:cubicBezTo>
                  <a:pt x="3472404" y="2324013"/>
                  <a:pt x="3516607" y="2484476"/>
                  <a:pt x="3486150" y="2770984"/>
                </a:cubicBezTo>
                <a:cubicBezTo>
                  <a:pt x="3334858" y="2757957"/>
                  <a:pt x="3115187" y="2756531"/>
                  <a:pt x="2858643" y="2770984"/>
                </a:cubicBezTo>
                <a:cubicBezTo>
                  <a:pt x="2602099" y="2785437"/>
                  <a:pt x="2333054" y="2740366"/>
                  <a:pt x="2161413" y="2770984"/>
                </a:cubicBezTo>
                <a:cubicBezTo>
                  <a:pt x="1989772" y="2801603"/>
                  <a:pt x="1798241" y="2746968"/>
                  <a:pt x="1499044" y="2770984"/>
                </a:cubicBezTo>
                <a:cubicBezTo>
                  <a:pt x="1199847" y="2795000"/>
                  <a:pt x="1003522" y="2743103"/>
                  <a:pt x="732091" y="2770984"/>
                </a:cubicBezTo>
                <a:cubicBezTo>
                  <a:pt x="460660" y="2798865"/>
                  <a:pt x="193225" y="2766330"/>
                  <a:pt x="0" y="2770984"/>
                </a:cubicBezTo>
                <a:cubicBezTo>
                  <a:pt x="-2895" y="2536030"/>
                  <a:pt x="1058" y="2408392"/>
                  <a:pt x="0" y="2133658"/>
                </a:cubicBezTo>
                <a:cubicBezTo>
                  <a:pt x="-1058" y="1858924"/>
                  <a:pt x="-5132" y="1661246"/>
                  <a:pt x="0" y="1440912"/>
                </a:cubicBezTo>
                <a:cubicBezTo>
                  <a:pt x="5132" y="1220578"/>
                  <a:pt x="-26" y="1072431"/>
                  <a:pt x="0" y="775876"/>
                </a:cubicBezTo>
                <a:cubicBezTo>
                  <a:pt x="26" y="479321"/>
                  <a:pt x="-7073" y="246174"/>
                  <a:pt x="0" y="0"/>
                </a:cubicBezTo>
                <a:close/>
              </a:path>
            </a:pathLst>
          </a:custGeom>
          <a:ln w="12700" cap="rnd" cmpd="sng" algn="ctr">
            <a:solidFill>
              <a:schemeClr val="accent1"/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446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08CD3-7BED-804E-9DA4-089F991D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ADDB93-56DB-7B4D-A5D7-66154174C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74998" cy="4351338"/>
          </a:xfrm>
          <a:custGeom>
            <a:avLst/>
            <a:gdLst>
              <a:gd name="connsiteX0" fmla="*/ 0 w 4174998"/>
              <a:gd name="connsiteY0" fmla="*/ 0 h 4351338"/>
              <a:gd name="connsiteX1" fmla="*/ 737583 w 4174998"/>
              <a:gd name="connsiteY1" fmla="*/ 0 h 4351338"/>
              <a:gd name="connsiteX2" fmla="*/ 1308166 w 4174998"/>
              <a:gd name="connsiteY2" fmla="*/ 0 h 4351338"/>
              <a:gd name="connsiteX3" fmla="*/ 1962249 w 4174998"/>
              <a:gd name="connsiteY3" fmla="*/ 0 h 4351338"/>
              <a:gd name="connsiteX4" fmla="*/ 2741582 w 4174998"/>
              <a:gd name="connsiteY4" fmla="*/ 0 h 4351338"/>
              <a:gd name="connsiteX5" fmla="*/ 3437415 w 4174998"/>
              <a:gd name="connsiteY5" fmla="*/ 0 h 4351338"/>
              <a:gd name="connsiteX6" fmla="*/ 4174998 w 4174998"/>
              <a:gd name="connsiteY6" fmla="*/ 0 h 4351338"/>
              <a:gd name="connsiteX7" fmla="*/ 4174998 w 4174998"/>
              <a:gd name="connsiteY7" fmla="*/ 578106 h 4351338"/>
              <a:gd name="connsiteX8" fmla="*/ 4174998 w 4174998"/>
              <a:gd name="connsiteY8" fmla="*/ 1112699 h 4351338"/>
              <a:gd name="connsiteX9" fmla="*/ 4174998 w 4174998"/>
              <a:gd name="connsiteY9" fmla="*/ 1777832 h 4351338"/>
              <a:gd name="connsiteX10" fmla="*/ 4174998 w 4174998"/>
              <a:gd name="connsiteY10" fmla="*/ 2312425 h 4351338"/>
              <a:gd name="connsiteX11" fmla="*/ 4174998 w 4174998"/>
              <a:gd name="connsiteY11" fmla="*/ 2803505 h 4351338"/>
              <a:gd name="connsiteX12" fmla="*/ 4174998 w 4174998"/>
              <a:gd name="connsiteY12" fmla="*/ 3338098 h 4351338"/>
              <a:gd name="connsiteX13" fmla="*/ 4174998 w 4174998"/>
              <a:gd name="connsiteY13" fmla="*/ 4351338 h 4351338"/>
              <a:gd name="connsiteX14" fmla="*/ 3479165 w 4174998"/>
              <a:gd name="connsiteY14" fmla="*/ 4351338 h 4351338"/>
              <a:gd name="connsiteX15" fmla="*/ 2783332 w 4174998"/>
              <a:gd name="connsiteY15" fmla="*/ 4351338 h 4351338"/>
              <a:gd name="connsiteX16" fmla="*/ 2170999 w 4174998"/>
              <a:gd name="connsiteY16" fmla="*/ 4351338 h 4351338"/>
              <a:gd name="connsiteX17" fmla="*/ 1475166 w 4174998"/>
              <a:gd name="connsiteY17" fmla="*/ 4351338 h 4351338"/>
              <a:gd name="connsiteX18" fmla="*/ 779333 w 4174998"/>
              <a:gd name="connsiteY18" fmla="*/ 4351338 h 4351338"/>
              <a:gd name="connsiteX19" fmla="*/ 0 w 4174998"/>
              <a:gd name="connsiteY19" fmla="*/ 4351338 h 4351338"/>
              <a:gd name="connsiteX20" fmla="*/ 0 w 4174998"/>
              <a:gd name="connsiteY20" fmla="*/ 3729718 h 4351338"/>
              <a:gd name="connsiteX21" fmla="*/ 0 w 4174998"/>
              <a:gd name="connsiteY21" fmla="*/ 3151612 h 4351338"/>
              <a:gd name="connsiteX22" fmla="*/ 0 w 4174998"/>
              <a:gd name="connsiteY22" fmla="*/ 2529992 h 4351338"/>
              <a:gd name="connsiteX23" fmla="*/ 0 w 4174998"/>
              <a:gd name="connsiteY23" fmla="*/ 1864859 h 4351338"/>
              <a:gd name="connsiteX24" fmla="*/ 0 w 4174998"/>
              <a:gd name="connsiteY24" fmla="*/ 1199726 h 4351338"/>
              <a:gd name="connsiteX25" fmla="*/ 0 w 4174998"/>
              <a:gd name="connsiteY25" fmla="*/ 534593 h 4351338"/>
              <a:gd name="connsiteX26" fmla="*/ 0 w 4174998"/>
              <a:gd name="connsiteY26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74998" h="4351338" fill="none" extrusionOk="0">
                <a:moveTo>
                  <a:pt x="0" y="0"/>
                </a:moveTo>
                <a:cubicBezTo>
                  <a:pt x="352901" y="-36546"/>
                  <a:pt x="406986" y="2804"/>
                  <a:pt x="737583" y="0"/>
                </a:cubicBezTo>
                <a:cubicBezTo>
                  <a:pt x="1068180" y="-2804"/>
                  <a:pt x="1182933" y="27131"/>
                  <a:pt x="1308166" y="0"/>
                </a:cubicBezTo>
                <a:cubicBezTo>
                  <a:pt x="1433399" y="-27131"/>
                  <a:pt x="1815916" y="1891"/>
                  <a:pt x="1962249" y="0"/>
                </a:cubicBezTo>
                <a:cubicBezTo>
                  <a:pt x="2108582" y="-1891"/>
                  <a:pt x="2562873" y="-19883"/>
                  <a:pt x="2741582" y="0"/>
                </a:cubicBezTo>
                <a:cubicBezTo>
                  <a:pt x="2920291" y="19883"/>
                  <a:pt x="3284356" y="10632"/>
                  <a:pt x="3437415" y="0"/>
                </a:cubicBezTo>
                <a:cubicBezTo>
                  <a:pt x="3590474" y="-10632"/>
                  <a:pt x="3836517" y="-8565"/>
                  <a:pt x="4174998" y="0"/>
                </a:cubicBezTo>
                <a:cubicBezTo>
                  <a:pt x="4199489" y="152217"/>
                  <a:pt x="4178771" y="363613"/>
                  <a:pt x="4174998" y="578106"/>
                </a:cubicBezTo>
                <a:cubicBezTo>
                  <a:pt x="4171225" y="792599"/>
                  <a:pt x="4165647" y="995194"/>
                  <a:pt x="4174998" y="1112699"/>
                </a:cubicBezTo>
                <a:cubicBezTo>
                  <a:pt x="4184349" y="1230204"/>
                  <a:pt x="4187976" y="1562987"/>
                  <a:pt x="4174998" y="1777832"/>
                </a:cubicBezTo>
                <a:cubicBezTo>
                  <a:pt x="4162020" y="1992677"/>
                  <a:pt x="4158408" y="2164558"/>
                  <a:pt x="4174998" y="2312425"/>
                </a:cubicBezTo>
                <a:cubicBezTo>
                  <a:pt x="4191588" y="2460292"/>
                  <a:pt x="4168666" y="2657957"/>
                  <a:pt x="4174998" y="2803505"/>
                </a:cubicBezTo>
                <a:cubicBezTo>
                  <a:pt x="4181330" y="2949053"/>
                  <a:pt x="4176800" y="3100754"/>
                  <a:pt x="4174998" y="3338098"/>
                </a:cubicBezTo>
                <a:cubicBezTo>
                  <a:pt x="4173196" y="3575442"/>
                  <a:pt x="4144766" y="3929569"/>
                  <a:pt x="4174998" y="4351338"/>
                </a:cubicBezTo>
                <a:cubicBezTo>
                  <a:pt x="3904795" y="4353947"/>
                  <a:pt x="3749786" y="4336958"/>
                  <a:pt x="3479165" y="4351338"/>
                </a:cubicBezTo>
                <a:cubicBezTo>
                  <a:pt x="3208544" y="4365718"/>
                  <a:pt x="3024084" y="4326539"/>
                  <a:pt x="2783332" y="4351338"/>
                </a:cubicBezTo>
                <a:cubicBezTo>
                  <a:pt x="2542580" y="4376137"/>
                  <a:pt x="2362833" y="4330649"/>
                  <a:pt x="2170999" y="4351338"/>
                </a:cubicBezTo>
                <a:cubicBezTo>
                  <a:pt x="1979165" y="4372027"/>
                  <a:pt x="1730381" y="4329944"/>
                  <a:pt x="1475166" y="4351338"/>
                </a:cubicBezTo>
                <a:cubicBezTo>
                  <a:pt x="1219951" y="4372732"/>
                  <a:pt x="1033253" y="4335830"/>
                  <a:pt x="779333" y="4351338"/>
                </a:cubicBezTo>
                <a:cubicBezTo>
                  <a:pt x="525413" y="4366846"/>
                  <a:pt x="221356" y="4317103"/>
                  <a:pt x="0" y="4351338"/>
                </a:cubicBezTo>
                <a:cubicBezTo>
                  <a:pt x="-203" y="4157555"/>
                  <a:pt x="17702" y="3932097"/>
                  <a:pt x="0" y="3729718"/>
                </a:cubicBezTo>
                <a:cubicBezTo>
                  <a:pt x="-17702" y="3527339"/>
                  <a:pt x="14282" y="3345345"/>
                  <a:pt x="0" y="3151612"/>
                </a:cubicBezTo>
                <a:cubicBezTo>
                  <a:pt x="-14282" y="2957879"/>
                  <a:pt x="-13983" y="2783065"/>
                  <a:pt x="0" y="2529992"/>
                </a:cubicBezTo>
                <a:cubicBezTo>
                  <a:pt x="13983" y="2276919"/>
                  <a:pt x="-26459" y="2056199"/>
                  <a:pt x="0" y="1864859"/>
                </a:cubicBezTo>
                <a:cubicBezTo>
                  <a:pt x="26459" y="1673519"/>
                  <a:pt x="-8426" y="1401180"/>
                  <a:pt x="0" y="1199726"/>
                </a:cubicBezTo>
                <a:cubicBezTo>
                  <a:pt x="8426" y="998272"/>
                  <a:pt x="-3563" y="687900"/>
                  <a:pt x="0" y="534593"/>
                </a:cubicBezTo>
                <a:cubicBezTo>
                  <a:pt x="3563" y="381286"/>
                  <a:pt x="14674" y="180763"/>
                  <a:pt x="0" y="0"/>
                </a:cubicBezTo>
                <a:close/>
              </a:path>
              <a:path w="4174998" h="4351338" stroke="0" extrusionOk="0">
                <a:moveTo>
                  <a:pt x="0" y="0"/>
                </a:moveTo>
                <a:cubicBezTo>
                  <a:pt x="275189" y="20228"/>
                  <a:pt x="398056" y="13595"/>
                  <a:pt x="654083" y="0"/>
                </a:cubicBezTo>
                <a:cubicBezTo>
                  <a:pt x="910110" y="-13595"/>
                  <a:pt x="984763" y="243"/>
                  <a:pt x="1224666" y="0"/>
                </a:cubicBezTo>
                <a:cubicBezTo>
                  <a:pt x="1464569" y="-243"/>
                  <a:pt x="1635240" y="-8960"/>
                  <a:pt x="2003999" y="0"/>
                </a:cubicBezTo>
                <a:cubicBezTo>
                  <a:pt x="2372758" y="8960"/>
                  <a:pt x="2425357" y="-4444"/>
                  <a:pt x="2658082" y="0"/>
                </a:cubicBezTo>
                <a:cubicBezTo>
                  <a:pt x="2890807" y="4444"/>
                  <a:pt x="3006834" y="-29211"/>
                  <a:pt x="3312165" y="0"/>
                </a:cubicBezTo>
                <a:cubicBezTo>
                  <a:pt x="3617496" y="29211"/>
                  <a:pt x="3880659" y="5964"/>
                  <a:pt x="4174998" y="0"/>
                </a:cubicBezTo>
                <a:cubicBezTo>
                  <a:pt x="4148326" y="154760"/>
                  <a:pt x="4184785" y="391774"/>
                  <a:pt x="4174998" y="534593"/>
                </a:cubicBezTo>
                <a:cubicBezTo>
                  <a:pt x="4165211" y="677412"/>
                  <a:pt x="4194940" y="957897"/>
                  <a:pt x="4174998" y="1156213"/>
                </a:cubicBezTo>
                <a:cubicBezTo>
                  <a:pt x="4155056" y="1354529"/>
                  <a:pt x="4186545" y="1428528"/>
                  <a:pt x="4174998" y="1690806"/>
                </a:cubicBezTo>
                <a:cubicBezTo>
                  <a:pt x="4163451" y="1953084"/>
                  <a:pt x="4179075" y="2044563"/>
                  <a:pt x="4174998" y="2225399"/>
                </a:cubicBezTo>
                <a:cubicBezTo>
                  <a:pt x="4170921" y="2406235"/>
                  <a:pt x="4168410" y="2669578"/>
                  <a:pt x="4174998" y="2847018"/>
                </a:cubicBezTo>
                <a:cubicBezTo>
                  <a:pt x="4181586" y="3024458"/>
                  <a:pt x="4155956" y="3200683"/>
                  <a:pt x="4174998" y="3512151"/>
                </a:cubicBezTo>
                <a:cubicBezTo>
                  <a:pt x="4194040" y="3823619"/>
                  <a:pt x="4205399" y="4127855"/>
                  <a:pt x="4174998" y="4351338"/>
                </a:cubicBezTo>
                <a:cubicBezTo>
                  <a:pt x="3858320" y="4318668"/>
                  <a:pt x="3697101" y="4370064"/>
                  <a:pt x="3479165" y="4351338"/>
                </a:cubicBezTo>
                <a:cubicBezTo>
                  <a:pt x="3261229" y="4332612"/>
                  <a:pt x="3122672" y="4350599"/>
                  <a:pt x="2866832" y="4351338"/>
                </a:cubicBezTo>
                <a:cubicBezTo>
                  <a:pt x="2610992" y="4352077"/>
                  <a:pt x="2429729" y="4326127"/>
                  <a:pt x="2170999" y="4351338"/>
                </a:cubicBezTo>
                <a:cubicBezTo>
                  <a:pt x="1912269" y="4376549"/>
                  <a:pt x="1669486" y="4335135"/>
                  <a:pt x="1391666" y="4351338"/>
                </a:cubicBezTo>
                <a:cubicBezTo>
                  <a:pt x="1113846" y="4367541"/>
                  <a:pt x="1023117" y="4362953"/>
                  <a:pt x="695833" y="4351338"/>
                </a:cubicBezTo>
                <a:cubicBezTo>
                  <a:pt x="368549" y="4339723"/>
                  <a:pt x="284438" y="4321279"/>
                  <a:pt x="0" y="4351338"/>
                </a:cubicBezTo>
                <a:cubicBezTo>
                  <a:pt x="-16559" y="4124342"/>
                  <a:pt x="21933" y="3940436"/>
                  <a:pt x="0" y="3816745"/>
                </a:cubicBezTo>
                <a:cubicBezTo>
                  <a:pt x="-21933" y="3693054"/>
                  <a:pt x="-28228" y="3505605"/>
                  <a:pt x="0" y="3238639"/>
                </a:cubicBezTo>
                <a:cubicBezTo>
                  <a:pt x="28228" y="2971673"/>
                  <a:pt x="19467" y="2755097"/>
                  <a:pt x="0" y="2529992"/>
                </a:cubicBezTo>
                <a:cubicBezTo>
                  <a:pt x="-19467" y="2304887"/>
                  <a:pt x="18453" y="2071082"/>
                  <a:pt x="0" y="1908373"/>
                </a:cubicBezTo>
                <a:cubicBezTo>
                  <a:pt x="-18453" y="1745664"/>
                  <a:pt x="28344" y="1453534"/>
                  <a:pt x="0" y="1330266"/>
                </a:cubicBezTo>
                <a:cubicBezTo>
                  <a:pt x="-28344" y="1206998"/>
                  <a:pt x="-20297" y="1075110"/>
                  <a:pt x="0" y="839187"/>
                </a:cubicBezTo>
                <a:cubicBezTo>
                  <a:pt x="20297" y="603264"/>
                  <a:pt x="32446" y="394127"/>
                  <a:pt x="0" y="0"/>
                </a:cubicBezTo>
                <a:close/>
              </a:path>
            </a:pathLst>
          </a:custGeom>
          <a:ln cap="rnd">
            <a:round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D21C2F-5D8B-8548-BC2C-BFBC41D5F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BAA26-534A-8C4E-9FA3-545276D0EE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20895B5-20D0-6F45-B76A-470B8FC35446}"/>
              </a:ext>
            </a:extLst>
          </p:cNvPr>
          <p:cNvSpPr txBox="1">
            <a:spLocks/>
          </p:cNvSpPr>
          <p:nvPr/>
        </p:nvSpPr>
        <p:spPr>
          <a:xfrm>
            <a:off x="5029200" y="3405979"/>
            <a:ext cx="3486150" cy="2770984"/>
          </a:xfrm>
          <a:custGeom>
            <a:avLst/>
            <a:gdLst>
              <a:gd name="connsiteX0" fmla="*/ 0 w 3486150"/>
              <a:gd name="connsiteY0" fmla="*/ 0 h 2770984"/>
              <a:gd name="connsiteX1" fmla="*/ 627507 w 3486150"/>
              <a:gd name="connsiteY1" fmla="*/ 0 h 2770984"/>
              <a:gd name="connsiteX2" fmla="*/ 1359599 w 3486150"/>
              <a:gd name="connsiteY2" fmla="*/ 0 h 2770984"/>
              <a:gd name="connsiteX3" fmla="*/ 2021967 w 3486150"/>
              <a:gd name="connsiteY3" fmla="*/ 0 h 2770984"/>
              <a:gd name="connsiteX4" fmla="*/ 2649474 w 3486150"/>
              <a:gd name="connsiteY4" fmla="*/ 0 h 2770984"/>
              <a:gd name="connsiteX5" fmla="*/ 3486150 w 3486150"/>
              <a:gd name="connsiteY5" fmla="*/ 0 h 2770984"/>
              <a:gd name="connsiteX6" fmla="*/ 3486150 w 3486150"/>
              <a:gd name="connsiteY6" fmla="*/ 692746 h 2770984"/>
              <a:gd name="connsiteX7" fmla="*/ 3486150 w 3486150"/>
              <a:gd name="connsiteY7" fmla="*/ 1385492 h 2770984"/>
              <a:gd name="connsiteX8" fmla="*/ 3486150 w 3486150"/>
              <a:gd name="connsiteY8" fmla="*/ 2022818 h 2770984"/>
              <a:gd name="connsiteX9" fmla="*/ 3486150 w 3486150"/>
              <a:gd name="connsiteY9" fmla="*/ 2770984 h 2770984"/>
              <a:gd name="connsiteX10" fmla="*/ 2858643 w 3486150"/>
              <a:gd name="connsiteY10" fmla="*/ 2770984 h 2770984"/>
              <a:gd name="connsiteX11" fmla="*/ 2265997 w 3486150"/>
              <a:gd name="connsiteY11" fmla="*/ 2770984 h 2770984"/>
              <a:gd name="connsiteX12" fmla="*/ 1533906 w 3486150"/>
              <a:gd name="connsiteY12" fmla="*/ 2770984 h 2770984"/>
              <a:gd name="connsiteX13" fmla="*/ 906399 w 3486150"/>
              <a:gd name="connsiteY13" fmla="*/ 2770984 h 2770984"/>
              <a:gd name="connsiteX14" fmla="*/ 0 w 3486150"/>
              <a:gd name="connsiteY14" fmla="*/ 2770984 h 2770984"/>
              <a:gd name="connsiteX15" fmla="*/ 0 w 3486150"/>
              <a:gd name="connsiteY15" fmla="*/ 2022818 h 2770984"/>
              <a:gd name="connsiteX16" fmla="*/ 0 w 3486150"/>
              <a:gd name="connsiteY16" fmla="*/ 1385492 h 2770984"/>
              <a:gd name="connsiteX17" fmla="*/ 0 w 3486150"/>
              <a:gd name="connsiteY17" fmla="*/ 665036 h 2770984"/>
              <a:gd name="connsiteX18" fmla="*/ 0 w 3486150"/>
              <a:gd name="connsiteY18" fmla="*/ 0 h 27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86150" h="2770984" fill="none" extrusionOk="0">
                <a:moveTo>
                  <a:pt x="0" y="0"/>
                </a:moveTo>
                <a:cubicBezTo>
                  <a:pt x="281374" y="-21450"/>
                  <a:pt x="474136" y="-20593"/>
                  <a:pt x="627507" y="0"/>
                </a:cubicBezTo>
                <a:cubicBezTo>
                  <a:pt x="780878" y="20593"/>
                  <a:pt x="1049273" y="-33576"/>
                  <a:pt x="1359599" y="0"/>
                </a:cubicBezTo>
                <a:cubicBezTo>
                  <a:pt x="1669925" y="33576"/>
                  <a:pt x="1757070" y="31923"/>
                  <a:pt x="2021967" y="0"/>
                </a:cubicBezTo>
                <a:cubicBezTo>
                  <a:pt x="2286864" y="-31923"/>
                  <a:pt x="2351555" y="-24328"/>
                  <a:pt x="2649474" y="0"/>
                </a:cubicBezTo>
                <a:cubicBezTo>
                  <a:pt x="2947393" y="24328"/>
                  <a:pt x="3214187" y="33782"/>
                  <a:pt x="3486150" y="0"/>
                </a:cubicBezTo>
                <a:cubicBezTo>
                  <a:pt x="3465827" y="238833"/>
                  <a:pt x="3496957" y="457242"/>
                  <a:pt x="3486150" y="692746"/>
                </a:cubicBezTo>
                <a:cubicBezTo>
                  <a:pt x="3475343" y="928250"/>
                  <a:pt x="3465179" y="1073715"/>
                  <a:pt x="3486150" y="1385492"/>
                </a:cubicBezTo>
                <a:cubicBezTo>
                  <a:pt x="3507121" y="1697269"/>
                  <a:pt x="3500860" y="1853012"/>
                  <a:pt x="3486150" y="2022818"/>
                </a:cubicBezTo>
                <a:cubicBezTo>
                  <a:pt x="3471440" y="2192624"/>
                  <a:pt x="3481108" y="2613781"/>
                  <a:pt x="3486150" y="2770984"/>
                </a:cubicBezTo>
                <a:cubicBezTo>
                  <a:pt x="3288670" y="2761962"/>
                  <a:pt x="3040966" y="2765100"/>
                  <a:pt x="2858643" y="2770984"/>
                </a:cubicBezTo>
                <a:cubicBezTo>
                  <a:pt x="2676320" y="2776868"/>
                  <a:pt x="2485706" y="2792742"/>
                  <a:pt x="2265997" y="2770984"/>
                </a:cubicBezTo>
                <a:cubicBezTo>
                  <a:pt x="2046288" y="2749226"/>
                  <a:pt x="1869335" y="2804340"/>
                  <a:pt x="1533906" y="2770984"/>
                </a:cubicBezTo>
                <a:cubicBezTo>
                  <a:pt x="1198477" y="2737628"/>
                  <a:pt x="1106040" y="2798139"/>
                  <a:pt x="906399" y="2770984"/>
                </a:cubicBezTo>
                <a:cubicBezTo>
                  <a:pt x="706758" y="2743829"/>
                  <a:pt x="407419" y="2783748"/>
                  <a:pt x="0" y="2770984"/>
                </a:cubicBezTo>
                <a:cubicBezTo>
                  <a:pt x="17142" y="2588205"/>
                  <a:pt x="-30546" y="2278174"/>
                  <a:pt x="0" y="2022818"/>
                </a:cubicBezTo>
                <a:cubicBezTo>
                  <a:pt x="30546" y="1767462"/>
                  <a:pt x="-19924" y="1680301"/>
                  <a:pt x="0" y="1385492"/>
                </a:cubicBezTo>
                <a:cubicBezTo>
                  <a:pt x="19924" y="1090683"/>
                  <a:pt x="-32890" y="1024518"/>
                  <a:pt x="0" y="665036"/>
                </a:cubicBezTo>
                <a:cubicBezTo>
                  <a:pt x="32890" y="305554"/>
                  <a:pt x="11223" y="324942"/>
                  <a:pt x="0" y="0"/>
                </a:cubicBezTo>
                <a:close/>
              </a:path>
              <a:path w="3486150" h="2770984" stroke="0" extrusionOk="0">
                <a:moveTo>
                  <a:pt x="0" y="0"/>
                </a:moveTo>
                <a:cubicBezTo>
                  <a:pt x="170355" y="31039"/>
                  <a:pt x="369112" y="10321"/>
                  <a:pt x="662369" y="0"/>
                </a:cubicBezTo>
                <a:cubicBezTo>
                  <a:pt x="955626" y="-10321"/>
                  <a:pt x="987851" y="659"/>
                  <a:pt x="1255014" y="0"/>
                </a:cubicBezTo>
                <a:cubicBezTo>
                  <a:pt x="1522177" y="-659"/>
                  <a:pt x="1815832" y="4619"/>
                  <a:pt x="2021967" y="0"/>
                </a:cubicBezTo>
                <a:cubicBezTo>
                  <a:pt x="2228102" y="-4619"/>
                  <a:pt x="2542832" y="-7446"/>
                  <a:pt x="2684336" y="0"/>
                </a:cubicBezTo>
                <a:cubicBezTo>
                  <a:pt x="2825840" y="7446"/>
                  <a:pt x="3107844" y="21269"/>
                  <a:pt x="3486150" y="0"/>
                </a:cubicBezTo>
                <a:cubicBezTo>
                  <a:pt x="3467109" y="340421"/>
                  <a:pt x="3460598" y="553890"/>
                  <a:pt x="3486150" y="748166"/>
                </a:cubicBezTo>
                <a:cubicBezTo>
                  <a:pt x="3511702" y="942442"/>
                  <a:pt x="3515477" y="1103336"/>
                  <a:pt x="3486150" y="1440912"/>
                </a:cubicBezTo>
                <a:cubicBezTo>
                  <a:pt x="3456823" y="1778488"/>
                  <a:pt x="3499896" y="1943303"/>
                  <a:pt x="3486150" y="2133658"/>
                </a:cubicBezTo>
                <a:cubicBezTo>
                  <a:pt x="3472404" y="2324013"/>
                  <a:pt x="3516607" y="2484476"/>
                  <a:pt x="3486150" y="2770984"/>
                </a:cubicBezTo>
                <a:cubicBezTo>
                  <a:pt x="3334858" y="2757957"/>
                  <a:pt x="3115187" y="2756531"/>
                  <a:pt x="2858643" y="2770984"/>
                </a:cubicBezTo>
                <a:cubicBezTo>
                  <a:pt x="2602099" y="2785437"/>
                  <a:pt x="2333054" y="2740366"/>
                  <a:pt x="2161413" y="2770984"/>
                </a:cubicBezTo>
                <a:cubicBezTo>
                  <a:pt x="1989772" y="2801603"/>
                  <a:pt x="1798241" y="2746968"/>
                  <a:pt x="1499044" y="2770984"/>
                </a:cubicBezTo>
                <a:cubicBezTo>
                  <a:pt x="1199847" y="2795000"/>
                  <a:pt x="1003522" y="2743103"/>
                  <a:pt x="732091" y="2770984"/>
                </a:cubicBezTo>
                <a:cubicBezTo>
                  <a:pt x="460660" y="2798865"/>
                  <a:pt x="193225" y="2766330"/>
                  <a:pt x="0" y="2770984"/>
                </a:cubicBezTo>
                <a:cubicBezTo>
                  <a:pt x="-2895" y="2536030"/>
                  <a:pt x="1058" y="2408392"/>
                  <a:pt x="0" y="2133658"/>
                </a:cubicBezTo>
                <a:cubicBezTo>
                  <a:pt x="-1058" y="1858924"/>
                  <a:pt x="-5132" y="1661246"/>
                  <a:pt x="0" y="1440912"/>
                </a:cubicBezTo>
                <a:cubicBezTo>
                  <a:pt x="5132" y="1220578"/>
                  <a:pt x="-26" y="1072431"/>
                  <a:pt x="0" y="775876"/>
                </a:cubicBezTo>
                <a:cubicBezTo>
                  <a:pt x="26" y="479321"/>
                  <a:pt x="-7073" y="246174"/>
                  <a:pt x="0" y="0"/>
                </a:cubicBezTo>
                <a:close/>
              </a:path>
            </a:pathLst>
          </a:custGeom>
          <a:ln w="12700" cap="rnd" cmpd="sng" algn="ctr">
            <a:solidFill>
              <a:schemeClr val="accent1"/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B3EE2B1-8B32-E747-B9EB-6EB7728A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26" y="2108369"/>
            <a:ext cx="3437224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5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08CD3-7BED-804E-9DA4-089F991D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D21C2F-5D8B-8548-BC2C-BFBC41D5F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BAA26-534A-8C4E-9FA3-545276D0EE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20895B5-20D0-6F45-B76A-470B8FC35446}"/>
              </a:ext>
            </a:extLst>
          </p:cNvPr>
          <p:cNvSpPr txBox="1">
            <a:spLocks/>
          </p:cNvSpPr>
          <p:nvPr/>
        </p:nvSpPr>
        <p:spPr>
          <a:xfrm>
            <a:off x="5029200" y="3405979"/>
            <a:ext cx="3486150" cy="2770984"/>
          </a:xfrm>
          <a:custGeom>
            <a:avLst/>
            <a:gdLst>
              <a:gd name="connsiteX0" fmla="*/ 0 w 3486150"/>
              <a:gd name="connsiteY0" fmla="*/ 0 h 2770984"/>
              <a:gd name="connsiteX1" fmla="*/ 627507 w 3486150"/>
              <a:gd name="connsiteY1" fmla="*/ 0 h 2770984"/>
              <a:gd name="connsiteX2" fmla="*/ 1359599 w 3486150"/>
              <a:gd name="connsiteY2" fmla="*/ 0 h 2770984"/>
              <a:gd name="connsiteX3" fmla="*/ 2021967 w 3486150"/>
              <a:gd name="connsiteY3" fmla="*/ 0 h 2770984"/>
              <a:gd name="connsiteX4" fmla="*/ 2649474 w 3486150"/>
              <a:gd name="connsiteY4" fmla="*/ 0 h 2770984"/>
              <a:gd name="connsiteX5" fmla="*/ 3486150 w 3486150"/>
              <a:gd name="connsiteY5" fmla="*/ 0 h 2770984"/>
              <a:gd name="connsiteX6" fmla="*/ 3486150 w 3486150"/>
              <a:gd name="connsiteY6" fmla="*/ 692746 h 2770984"/>
              <a:gd name="connsiteX7" fmla="*/ 3486150 w 3486150"/>
              <a:gd name="connsiteY7" fmla="*/ 1385492 h 2770984"/>
              <a:gd name="connsiteX8" fmla="*/ 3486150 w 3486150"/>
              <a:gd name="connsiteY8" fmla="*/ 2022818 h 2770984"/>
              <a:gd name="connsiteX9" fmla="*/ 3486150 w 3486150"/>
              <a:gd name="connsiteY9" fmla="*/ 2770984 h 2770984"/>
              <a:gd name="connsiteX10" fmla="*/ 2858643 w 3486150"/>
              <a:gd name="connsiteY10" fmla="*/ 2770984 h 2770984"/>
              <a:gd name="connsiteX11" fmla="*/ 2265997 w 3486150"/>
              <a:gd name="connsiteY11" fmla="*/ 2770984 h 2770984"/>
              <a:gd name="connsiteX12" fmla="*/ 1533906 w 3486150"/>
              <a:gd name="connsiteY12" fmla="*/ 2770984 h 2770984"/>
              <a:gd name="connsiteX13" fmla="*/ 906399 w 3486150"/>
              <a:gd name="connsiteY13" fmla="*/ 2770984 h 2770984"/>
              <a:gd name="connsiteX14" fmla="*/ 0 w 3486150"/>
              <a:gd name="connsiteY14" fmla="*/ 2770984 h 2770984"/>
              <a:gd name="connsiteX15" fmla="*/ 0 w 3486150"/>
              <a:gd name="connsiteY15" fmla="*/ 2022818 h 2770984"/>
              <a:gd name="connsiteX16" fmla="*/ 0 w 3486150"/>
              <a:gd name="connsiteY16" fmla="*/ 1385492 h 2770984"/>
              <a:gd name="connsiteX17" fmla="*/ 0 w 3486150"/>
              <a:gd name="connsiteY17" fmla="*/ 665036 h 2770984"/>
              <a:gd name="connsiteX18" fmla="*/ 0 w 3486150"/>
              <a:gd name="connsiteY18" fmla="*/ 0 h 27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86150" h="2770984" fill="none" extrusionOk="0">
                <a:moveTo>
                  <a:pt x="0" y="0"/>
                </a:moveTo>
                <a:cubicBezTo>
                  <a:pt x="281374" y="-21450"/>
                  <a:pt x="474136" y="-20593"/>
                  <a:pt x="627507" y="0"/>
                </a:cubicBezTo>
                <a:cubicBezTo>
                  <a:pt x="780878" y="20593"/>
                  <a:pt x="1049273" y="-33576"/>
                  <a:pt x="1359599" y="0"/>
                </a:cubicBezTo>
                <a:cubicBezTo>
                  <a:pt x="1669925" y="33576"/>
                  <a:pt x="1757070" y="31923"/>
                  <a:pt x="2021967" y="0"/>
                </a:cubicBezTo>
                <a:cubicBezTo>
                  <a:pt x="2286864" y="-31923"/>
                  <a:pt x="2351555" y="-24328"/>
                  <a:pt x="2649474" y="0"/>
                </a:cubicBezTo>
                <a:cubicBezTo>
                  <a:pt x="2947393" y="24328"/>
                  <a:pt x="3214187" y="33782"/>
                  <a:pt x="3486150" y="0"/>
                </a:cubicBezTo>
                <a:cubicBezTo>
                  <a:pt x="3465827" y="238833"/>
                  <a:pt x="3496957" y="457242"/>
                  <a:pt x="3486150" y="692746"/>
                </a:cubicBezTo>
                <a:cubicBezTo>
                  <a:pt x="3475343" y="928250"/>
                  <a:pt x="3465179" y="1073715"/>
                  <a:pt x="3486150" y="1385492"/>
                </a:cubicBezTo>
                <a:cubicBezTo>
                  <a:pt x="3507121" y="1697269"/>
                  <a:pt x="3500860" y="1853012"/>
                  <a:pt x="3486150" y="2022818"/>
                </a:cubicBezTo>
                <a:cubicBezTo>
                  <a:pt x="3471440" y="2192624"/>
                  <a:pt x="3481108" y="2613781"/>
                  <a:pt x="3486150" y="2770984"/>
                </a:cubicBezTo>
                <a:cubicBezTo>
                  <a:pt x="3288670" y="2761962"/>
                  <a:pt x="3040966" y="2765100"/>
                  <a:pt x="2858643" y="2770984"/>
                </a:cubicBezTo>
                <a:cubicBezTo>
                  <a:pt x="2676320" y="2776868"/>
                  <a:pt x="2485706" y="2792742"/>
                  <a:pt x="2265997" y="2770984"/>
                </a:cubicBezTo>
                <a:cubicBezTo>
                  <a:pt x="2046288" y="2749226"/>
                  <a:pt x="1869335" y="2804340"/>
                  <a:pt x="1533906" y="2770984"/>
                </a:cubicBezTo>
                <a:cubicBezTo>
                  <a:pt x="1198477" y="2737628"/>
                  <a:pt x="1106040" y="2798139"/>
                  <a:pt x="906399" y="2770984"/>
                </a:cubicBezTo>
                <a:cubicBezTo>
                  <a:pt x="706758" y="2743829"/>
                  <a:pt x="407419" y="2783748"/>
                  <a:pt x="0" y="2770984"/>
                </a:cubicBezTo>
                <a:cubicBezTo>
                  <a:pt x="17142" y="2588205"/>
                  <a:pt x="-30546" y="2278174"/>
                  <a:pt x="0" y="2022818"/>
                </a:cubicBezTo>
                <a:cubicBezTo>
                  <a:pt x="30546" y="1767462"/>
                  <a:pt x="-19924" y="1680301"/>
                  <a:pt x="0" y="1385492"/>
                </a:cubicBezTo>
                <a:cubicBezTo>
                  <a:pt x="19924" y="1090683"/>
                  <a:pt x="-32890" y="1024518"/>
                  <a:pt x="0" y="665036"/>
                </a:cubicBezTo>
                <a:cubicBezTo>
                  <a:pt x="32890" y="305554"/>
                  <a:pt x="11223" y="324942"/>
                  <a:pt x="0" y="0"/>
                </a:cubicBezTo>
                <a:close/>
              </a:path>
              <a:path w="3486150" h="2770984" stroke="0" extrusionOk="0">
                <a:moveTo>
                  <a:pt x="0" y="0"/>
                </a:moveTo>
                <a:cubicBezTo>
                  <a:pt x="170355" y="31039"/>
                  <a:pt x="369112" y="10321"/>
                  <a:pt x="662369" y="0"/>
                </a:cubicBezTo>
                <a:cubicBezTo>
                  <a:pt x="955626" y="-10321"/>
                  <a:pt x="987851" y="659"/>
                  <a:pt x="1255014" y="0"/>
                </a:cubicBezTo>
                <a:cubicBezTo>
                  <a:pt x="1522177" y="-659"/>
                  <a:pt x="1815832" y="4619"/>
                  <a:pt x="2021967" y="0"/>
                </a:cubicBezTo>
                <a:cubicBezTo>
                  <a:pt x="2228102" y="-4619"/>
                  <a:pt x="2542832" y="-7446"/>
                  <a:pt x="2684336" y="0"/>
                </a:cubicBezTo>
                <a:cubicBezTo>
                  <a:pt x="2825840" y="7446"/>
                  <a:pt x="3107844" y="21269"/>
                  <a:pt x="3486150" y="0"/>
                </a:cubicBezTo>
                <a:cubicBezTo>
                  <a:pt x="3467109" y="340421"/>
                  <a:pt x="3460598" y="553890"/>
                  <a:pt x="3486150" y="748166"/>
                </a:cubicBezTo>
                <a:cubicBezTo>
                  <a:pt x="3511702" y="942442"/>
                  <a:pt x="3515477" y="1103336"/>
                  <a:pt x="3486150" y="1440912"/>
                </a:cubicBezTo>
                <a:cubicBezTo>
                  <a:pt x="3456823" y="1778488"/>
                  <a:pt x="3499896" y="1943303"/>
                  <a:pt x="3486150" y="2133658"/>
                </a:cubicBezTo>
                <a:cubicBezTo>
                  <a:pt x="3472404" y="2324013"/>
                  <a:pt x="3516607" y="2484476"/>
                  <a:pt x="3486150" y="2770984"/>
                </a:cubicBezTo>
                <a:cubicBezTo>
                  <a:pt x="3334858" y="2757957"/>
                  <a:pt x="3115187" y="2756531"/>
                  <a:pt x="2858643" y="2770984"/>
                </a:cubicBezTo>
                <a:cubicBezTo>
                  <a:pt x="2602099" y="2785437"/>
                  <a:pt x="2333054" y="2740366"/>
                  <a:pt x="2161413" y="2770984"/>
                </a:cubicBezTo>
                <a:cubicBezTo>
                  <a:pt x="1989772" y="2801603"/>
                  <a:pt x="1798241" y="2746968"/>
                  <a:pt x="1499044" y="2770984"/>
                </a:cubicBezTo>
                <a:cubicBezTo>
                  <a:pt x="1199847" y="2795000"/>
                  <a:pt x="1003522" y="2743103"/>
                  <a:pt x="732091" y="2770984"/>
                </a:cubicBezTo>
                <a:cubicBezTo>
                  <a:pt x="460660" y="2798865"/>
                  <a:pt x="193225" y="2766330"/>
                  <a:pt x="0" y="2770984"/>
                </a:cubicBezTo>
                <a:cubicBezTo>
                  <a:pt x="-2895" y="2536030"/>
                  <a:pt x="1058" y="2408392"/>
                  <a:pt x="0" y="2133658"/>
                </a:cubicBezTo>
                <a:cubicBezTo>
                  <a:pt x="-1058" y="1858924"/>
                  <a:pt x="-5132" y="1661246"/>
                  <a:pt x="0" y="1440912"/>
                </a:cubicBezTo>
                <a:cubicBezTo>
                  <a:pt x="5132" y="1220578"/>
                  <a:pt x="-26" y="1072431"/>
                  <a:pt x="0" y="775876"/>
                </a:cubicBezTo>
                <a:cubicBezTo>
                  <a:pt x="26" y="479321"/>
                  <a:pt x="-7073" y="246174"/>
                  <a:pt x="0" y="0"/>
                </a:cubicBezTo>
                <a:close/>
              </a:path>
            </a:pathLst>
          </a:custGeom>
          <a:ln w="12700" cap="rnd" cmpd="sng" algn="ctr">
            <a:solidFill>
              <a:schemeClr val="accent1"/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963EA6A-2457-2141-A2D0-786F6BBB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26" y="2108369"/>
            <a:ext cx="3437224" cy="54610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3A8906-4445-104C-96C6-DD5A6E63A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t="17146" r="14789" b="16129"/>
          <a:stretch/>
        </p:blipFill>
        <p:spPr>
          <a:xfrm>
            <a:off x="628650" y="1825624"/>
            <a:ext cx="422637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54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08CD3-7BED-804E-9DA4-089F991D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D21C2F-5D8B-8548-BC2C-BFBC41D5F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BAA26-534A-8C4E-9FA3-545276D0EE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963EA6A-2457-2141-A2D0-786F6BBB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26" y="2108369"/>
            <a:ext cx="3437224" cy="5461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30860A-D0BF-7D40-BC4E-331C06E4FE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t="17146" r="14789" b="16129"/>
          <a:stretch/>
        </p:blipFill>
        <p:spPr>
          <a:xfrm>
            <a:off x="628650" y="1825624"/>
            <a:ext cx="4226379" cy="4351339"/>
          </a:xfrm>
          <a:prstGeom prst="rect">
            <a:avLst/>
          </a:prstGeom>
        </p:spPr>
      </p:pic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74F14C82-6EBA-FF4C-AC53-1B15A590D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54" y="2826432"/>
            <a:ext cx="3641331" cy="36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FD406-BA11-6A4D-A11E-B90E5867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39AD7B-4006-D347-A91F-CA1A7A462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Bayes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𝑃𝑜𝑠𝑡𝑒𝑟𝑖𝑜𝑟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𝐿𝑖𝑘𝑒𝑙𝑖h𝑜𝑜𝑑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𝑃𝑟𝑖𝑜𝑟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𝑁𝑜𝑟𝑚𝑎𝑙𝑖𝑧𝑎𝑡𝑖𝑜𝑛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𝑐𝑜𝑛𝑠𝑡𝑎𝑛𝑡</m:t>
                        </m:r>
                      </m:den>
                    </m:f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𝑃𝑜𝑠𝑡𝑒𝑟𝑖𝑜𝑟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𝐿𝑖𝑘𝑒𝑙𝑖h𝑜𝑜𝑑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𝑃𝑟𝑖𝑜𝑟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In this situation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𝑃𝑜𝑠𝑡𝑒𝑟𝑖𝑜𝑟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𝑙𝑖𝑘𝑒𝑙𝑖h𝑜𝑜𝑑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𝑙𝑖𝑘𝑒𝑙𝑖h𝑜𝑜𝑑</m:t>
                            </m:r>
                          </m:sub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𝑝𝑟𝑖𝑜𝑟</m:t>
                            </m:r>
                          </m:sub>
                        </m:s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𝑝𝑟𝑖𝑜𝑟</m:t>
                            </m:r>
                          </m:sub>
                          <m:sup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pPr lvl="1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939AD7B-4006-D347-A91F-CA1A7A462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9EF52D-DF32-BD44-BA7C-6CC84334AC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Information Update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D29DDC-0EA9-A847-AB35-F7D70A9C58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4544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11EA2-4FF9-124A-B0A9-C48DA987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Toy model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0BD0528-EDF9-3E4B-8106-9C9121923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" t="10580" r="17839" b="10367"/>
          <a:stretch/>
        </p:blipFill>
        <p:spPr>
          <a:xfrm>
            <a:off x="628650" y="1693115"/>
            <a:ext cx="7364282" cy="4891834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2018C4-7880-9F46-9ABC-F28174C125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Information Update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73F233-F7B8-8546-8C52-EF56313330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35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5404C-0E3C-AC46-A904-AD5FCCCEF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Toy model</a:t>
            </a:r>
            <a:endParaRPr kumimoji="1" lang="zh-CN" altLang="en-US" dirty="0"/>
          </a:p>
        </p:txBody>
      </p:sp>
      <p:pic>
        <p:nvPicPr>
          <p:cNvPr id="7" name="内容占位符 6" descr="图片包含 游戏机&#10;&#10;描述已自动生成">
            <a:extLst>
              <a:ext uri="{FF2B5EF4-FFF2-40B4-BE49-F238E27FC236}">
                <a16:creationId xmlns:a16="http://schemas.microsoft.com/office/drawing/2014/main" id="{FC48C0DB-8EE4-274D-83ED-27FFC1800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5625"/>
            <a:ext cx="6862444" cy="4901746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A8438C-C997-C64B-874A-6C3312062F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Information Update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0FE3C8-CB2E-384E-B6CD-CAAF9308D8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837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23136-F7FA-AE45-A7A4-DE275BC1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800" dirty="0"/>
              <a:t>What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is </a:t>
            </a:r>
            <a:br>
              <a:rPr kumimoji="1" lang="en-US" altLang="zh-CN" sz="4800" dirty="0"/>
            </a:br>
            <a:r>
              <a:rPr kumimoji="1" lang="en-US" altLang="zh-CN" sz="4800" dirty="0"/>
              <a:t>Computational Neuroscience</a:t>
            </a:r>
            <a:endParaRPr kumimoji="1" lang="zh-CN" altLang="en-US" sz="4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2B067D-EA95-4C45-8943-F11BDC89F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Computational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cognitive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research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with </a:t>
            </a:r>
            <a:r>
              <a:rPr kumimoji="1" lang="en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evidence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202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0A362018-DBA8-49AE-BA07-32D6A80A3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30" y="2800767"/>
            <a:ext cx="5356746" cy="307880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C08CD3-7BED-804E-9DA4-089F991D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D21C2F-5D8B-8548-BC2C-BFBC41D5F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The gap between formula and computational implement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BAA26-534A-8C4E-9FA3-545276D0EE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963EA6A-2457-2141-A2D0-786F6BBB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3" y="3864382"/>
            <a:ext cx="2994667" cy="475788"/>
          </a:xfrm>
          <a:prstGeom prst="rect">
            <a:avLst/>
          </a:prstGeom>
        </p:spPr>
      </p:pic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74F14C82-6EBA-FF4C-AC53-1B15A590D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375" l="2500" r="90000">
                        <a14:foregroundMark x1="7708" y1="12917" x2="9375" y2="69167"/>
                        <a14:foregroundMark x1="9375" y1="69167" x2="8750" y2="50000"/>
                        <a14:foregroundMark x1="8750" y1="50000" x2="14167" y2="32917"/>
                        <a14:foregroundMark x1="14167" y1="32917" x2="14792" y2="15000"/>
                        <a14:foregroundMark x1="14792" y1="15000" x2="31458" y2="10625"/>
                        <a14:foregroundMark x1="31458" y1="10625" x2="84167" y2="12708"/>
                        <a14:foregroundMark x1="84167" y1="12708" x2="92708" y2="29167"/>
                        <a14:foregroundMark x1="92708" y1="29167" x2="92292" y2="84375"/>
                        <a14:foregroundMark x1="92292" y1="84375" x2="26283" y2="88353"/>
                        <a14:foregroundMark x1="17601" y1="86720" x2="29583" y2="66875"/>
                        <a14:foregroundMark x1="29583" y1="66875" x2="79792" y2="20625"/>
                        <a14:foregroundMark x1="79792" y1="20625" x2="31875" y2="52708"/>
                        <a14:foregroundMark x1="31875" y1="52708" x2="48542" y2="35417"/>
                        <a14:foregroundMark x1="48542" y1="35417" x2="30000" y2="51042"/>
                        <a14:foregroundMark x1="30000" y1="51042" x2="44375" y2="19583"/>
                        <a14:foregroundMark x1="44375" y1="19583" x2="32083" y2="33958"/>
                        <a14:foregroundMark x1="32083" y1="33958" x2="25833" y2="59583"/>
                        <a14:foregroundMark x1="25833" y1="59583" x2="28958" y2="84583"/>
                        <a14:foregroundMark x1="28958" y1="84583" x2="55833" y2="76250"/>
                        <a14:foregroundMark x1="55833" y1="76250" x2="63333" y2="92083"/>
                        <a14:foregroundMark x1="63333" y1="92083" x2="54167" y2="94375"/>
                        <a14:foregroundMark x1="14058" y1="86243" x2="13125" y2="80833"/>
                        <a14:foregroundMark x1="2708" y1="45417" x2="2500" y2="48958"/>
                        <a14:backgroundMark x1="4583" y1="76042" x2="3333" y2="87917"/>
                        <a14:backgroundMark x1="3750" y1="73333" x2="2292" y2="60000"/>
                        <a14:backgroundMark x1="5000" y1="72083" x2="4792" y2="86667"/>
                        <a14:backgroundMark x1="3125" y1="88542" x2="3542" y2="70833"/>
                        <a14:backgroundMark x1="3542" y1="70833" x2="1875" y2="89375"/>
                        <a14:backgroundMark x1="1875" y1="89375" x2="23542" y2="92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35" y="2465417"/>
            <a:ext cx="2797930" cy="27979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90AB8A-F2C8-44B9-B664-FAF474CB4D9B}"/>
              </a:ext>
            </a:extLst>
          </p:cNvPr>
          <p:cNvSpPr txBox="1"/>
          <p:nvPr/>
        </p:nvSpPr>
        <p:spPr>
          <a:xfrm>
            <a:off x="3840258" y="1778758"/>
            <a:ext cx="20699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FE663C"/>
                </a:solidFill>
              </a:rPr>
              <a:t>GAP!</a:t>
            </a:r>
            <a:endParaRPr lang="zh-CN" altLang="en-US" sz="6600" b="1" dirty="0">
              <a:solidFill>
                <a:srgbClr val="FE66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97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0A362018-DBA8-49AE-BA07-32D6A80A3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30" y="2800767"/>
            <a:ext cx="5356746" cy="307880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C08CD3-7BED-804E-9DA4-089F991D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D21C2F-5D8B-8548-BC2C-BFBC41D5F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The gap between formula and computational implement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6BAA26-534A-8C4E-9FA3-545276D0EE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963EA6A-2457-2141-A2D0-786F6BBB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3" y="3864382"/>
            <a:ext cx="2994667" cy="475788"/>
          </a:xfrm>
          <a:prstGeom prst="rect">
            <a:avLst/>
          </a:prstGeom>
        </p:spPr>
      </p:pic>
      <p:pic>
        <p:nvPicPr>
          <p:cNvPr id="10" name="图片 9" descr="图片包含 游戏机&#10;&#10;描述已自动生成">
            <a:extLst>
              <a:ext uri="{FF2B5EF4-FFF2-40B4-BE49-F238E27FC236}">
                <a16:creationId xmlns:a16="http://schemas.microsoft.com/office/drawing/2014/main" id="{74F14C82-6EBA-FF4C-AC53-1B15A590D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375" l="2500" r="90000">
                        <a14:foregroundMark x1="7708" y1="12917" x2="9375" y2="69167"/>
                        <a14:foregroundMark x1="9375" y1="69167" x2="8750" y2="50000"/>
                        <a14:foregroundMark x1="8750" y1="50000" x2="14167" y2="32917"/>
                        <a14:foregroundMark x1="14167" y1="32917" x2="14792" y2="15000"/>
                        <a14:foregroundMark x1="14792" y1="15000" x2="31458" y2="10625"/>
                        <a14:foregroundMark x1="31458" y1="10625" x2="84167" y2="12708"/>
                        <a14:foregroundMark x1="84167" y1="12708" x2="92708" y2="29167"/>
                        <a14:foregroundMark x1="92708" y1="29167" x2="92292" y2="84375"/>
                        <a14:foregroundMark x1="92292" y1="84375" x2="26283" y2="88353"/>
                        <a14:foregroundMark x1="17601" y1="86720" x2="29583" y2="66875"/>
                        <a14:foregroundMark x1="29583" y1="66875" x2="79792" y2="20625"/>
                        <a14:foregroundMark x1="79792" y1="20625" x2="31875" y2="52708"/>
                        <a14:foregroundMark x1="31875" y1="52708" x2="48542" y2="35417"/>
                        <a14:foregroundMark x1="48542" y1="35417" x2="30000" y2="51042"/>
                        <a14:foregroundMark x1="30000" y1="51042" x2="44375" y2="19583"/>
                        <a14:foregroundMark x1="44375" y1="19583" x2="32083" y2="33958"/>
                        <a14:foregroundMark x1="32083" y1="33958" x2="25833" y2="59583"/>
                        <a14:foregroundMark x1="25833" y1="59583" x2="28958" y2="84583"/>
                        <a14:foregroundMark x1="28958" y1="84583" x2="55833" y2="76250"/>
                        <a14:foregroundMark x1="55833" y1="76250" x2="63333" y2="92083"/>
                        <a14:foregroundMark x1="63333" y1="92083" x2="54167" y2="94375"/>
                        <a14:foregroundMark x1="14058" y1="86243" x2="13125" y2="80833"/>
                        <a14:foregroundMark x1="2708" y1="45417" x2="2500" y2="48958"/>
                        <a14:backgroundMark x1="4583" y1="76042" x2="3333" y2="87917"/>
                        <a14:backgroundMark x1="3750" y1="73333" x2="2292" y2="60000"/>
                        <a14:backgroundMark x1="5000" y1="72083" x2="4792" y2="86667"/>
                        <a14:backgroundMark x1="3125" y1="88542" x2="3542" y2="70833"/>
                        <a14:backgroundMark x1="3542" y1="70833" x2="1875" y2="89375"/>
                        <a14:backgroundMark x1="1875" y1="89375" x2="23542" y2="92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35" y="2465417"/>
            <a:ext cx="2797930" cy="27979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90AB8A-F2C8-44B9-B664-FAF474CB4D9B}"/>
              </a:ext>
            </a:extLst>
          </p:cNvPr>
          <p:cNvSpPr txBox="1"/>
          <p:nvPr/>
        </p:nvSpPr>
        <p:spPr>
          <a:xfrm>
            <a:off x="3840258" y="1778758"/>
            <a:ext cx="20699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rgbClr val="FE663C"/>
                </a:solidFill>
              </a:rPr>
              <a:t>GAP!</a:t>
            </a:r>
            <a:endParaRPr lang="zh-CN" altLang="en-US" sz="6600" b="1" dirty="0">
              <a:solidFill>
                <a:srgbClr val="FE663C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CF21454-DCFE-044F-986D-515FA12EAC6A}"/>
              </a:ext>
            </a:extLst>
          </p:cNvPr>
          <p:cNvSpPr/>
          <p:nvPr/>
        </p:nvSpPr>
        <p:spPr>
          <a:xfrm>
            <a:off x="673605" y="2123014"/>
            <a:ext cx="29049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symbolic computation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DF56B0-59E6-AF4B-825C-17F84400A341}"/>
              </a:ext>
            </a:extLst>
          </p:cNvPr>
          <p:cNvSpPr txBox="1"/>
          <p:nvPr/>
        </p:nvSpPr>
        <p:spPr>
          <a:xfrm>
            <a:off x="6171858" y="2123014"/>
            <a:ext cx="251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Numeric</a:t>
            </a:r>
            <a:r>
              <a:rPr kumimoji="1"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computation</a:t>
            </a:r>
            <a:endParaRPr kumimoji="1" lang="zh-CN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18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08521-3F0F-9A4B-BAF2-E3FD1FA0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 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2409F5-79DA-154B-AACD-BE3E18552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Phenomenon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1270AB-BE28-D547-8BF3-903E76C36C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err="1"/>
              <a:t>Kording</a:t>
            </a:r>
            <a:r>
              <a:rPr kumimoji="1" lang="en-US" altLang="zh-CN" dirty="0"/>
              <a:t> (2020), NMA W2D1</a:t>
            </a:r>
            <a:endParaRPr kumimoji="1" lang="zh-CN" altLang="en-US" dirty="0"/>
          </a:p>
        </p:txBody>
      </p:sp>
      <p:pic>
        <p:nvPicPr>
          <p:cNvPr id="11" name="内容占位符 10" descr="图示, 形状&#10;&#10;描述已自动生成">
            <a:extLst>
              <a:ext uri="{FF2B5EF4-FFF2-40B4-BE49-F238E27FC236}">
                <a16:creationId xmlns:a16="http://schemas.microsoft.com/office/drawing/2014/main" id="{E4B04034-CAE9-EE4B-B55D-B17750A7F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57" y="1690688"/>
            <a:ext cx="6829886" cy="392981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1613C1-E137-9545-8FA8-8BBFCEA2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421" y="5466813"/>
            <a:ext cx="4789717" cy="69969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788D2B-2D2A-43DB-B33A-16C768ED98BB}"/>
              </a:ext>
            </a:extLst>
          </p:cNvPr>
          <p:cNvCxnSpPr/>
          <p:nvPr/>
        </p:nvCxnSpPr>
        <p:spPr>
          <a:xfrm>
            <a:off x="516835" y="3747052"/>
            <a:ext cx="8075543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488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08521-3F0F-9A4B-BAF2-E3FD1FA0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 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2409F5-79DA-154B-AACD-BE3E18552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Phenomenon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1270AB-BE28-D547-8BF3-903E76C36C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6309137"/>
            <a:ext cx="7886700" cy="546101"/>
          </a:xfrm>
        </p:spPr>
        <p:txBody>
          <a:bodyPr/>
          <a:lstStyle/>
          <a:p>
            <a:r>
              <a:rPr kumimoji="1" lang="en-US" altLang="zh-CN" dirty="0" err="1"/>
              <a:t>Kording</a:t>
            </a:r>
            <a:r>
              <a:rPr kumimoji="1" lang="en-US" altLang="zh-CN" dirty="0"/>
              <a:t> (2020), NMA W2D1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FEDD4F-0D36-48BF-8C65-E86CC4B21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3663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Roboto"/>
              </a:rPr>
              <a:t>Before the curtain fell, subject learned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12121"/>
                </a:solidFill>
                <a:latin typeface="Roboto"/>
              </a:rPr>
              <a:t>6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Roboto"/>
              </a:rPr>
              <a:t>5% of the time, the voice originates from the puppet</a:t>
            </a:r>
          </a:p>
          <a:p>
            <a:pPr lvl="1">
              <a:buSzPct val="50000"/>
              <a:buFont typeface="Wingdings" panose="05000000000000000000" pitchFamily="2" charset="2"/>
              <a:buChar char="l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Roboto"/>
              </a:rPr>
              <a:t>35% of trials, sounds come from elsewhere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212121"/>
                </a:solidFill>
                <a:latin typeface="Roboto"/>
              </a:rPr>
              <a:t>After the curtain fell, see the puppet</a:t>
            </a:r>
            <a:endParaRPr lang="en-US" altLang="zh-CN" b="0" i="0" dirty="0">
              <a:solidFill>
                <a:srgbClr val="212121"/>
              </a:solidFill>
              <a:effectLst/>
              <a:latin typeface="Roboto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rgbClr val="212121"/>
                </a:solidFill>
                <a:latin typeface="Roboto"/>
              </a:rPr>
              <a:t>Ask the subject about the voice location</a:t>
            </a:r>
          </a:p>
        </p:txBody>
      </p:sp>
    </p:spTree>
    <p:extLst>
      <p:ext uri="{BB962C8B-B14F-4D97-AF65-F5344CB8AC3E}">
        <p14:creationId xmlns:p14="http://schemas.microsoft.com/office/powerpoint/2010/main" val="898853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D7B9B-927F-482C-B40B-9EF355D9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870D78-2F82-421E-827C-EE0C6964CD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Information</a:t>
                </a:r>
              </a:p>
              <a:p>
                <a:pPr lvl="1"/>
                <a:r>
                  <a:rPr lang="en-US" altLang="zh-CN" dirty="0"/>
                  <a:t>Prior: The sound localization which the subjects learnt</a:t>
                </a:r>
              </a:p>
              <a:p>
                <a:pPr lvl="1"/>
                <a:r>
                  <a:rPr lang="en-US" altLang="zh-CN" dirty="0"/>
                  <a:t>Likelihood: The puppet’s location</a:t>
                </a:r>
              </a:p>
              <a:p>
                <a:r>
                  <a:rPr lang="en-US" altLang="zh-CN" dirty="0"/>
                  <a:t>Information Representation</a:t>
                </a:r>
              </a:p>
              <a:p>
                <a:pPr lvl="1"/>
                <a:r>
                  <a:rPr lang="en-US" altLang="zh-CN" dirty="0"/>
                  <a:t>Noisy sensory estimates about the location</a:t>
                </a:r>
              </a:p>
              <a:p>
                <a:r>
                  <a:rPr lang="en-US" altLang="zh-CN" dirty="0"/>
                  <a:t>Mathematics form</a:t>
                </a:r>
              </a:p>
              <a:p>
                <a:endParaRPr lang="en-US" altLang="zh-CN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𝑃𝑜𝑠𝑡𝑒𝑟𝑖𝑜𝑟</m:t>
                      </m:r>
                      <m:r>
                        <a:rPr kumimoji="1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 </m:t>
                      </m:r>
                      <m:r>
                        <a:rPr kumimoji="1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𝑙𝑖𝑘𝑒𝑙𝑖h𝑜𝑜𝑑</m:t>
                              </m:r>
                            </m:sub>
                          </m:sSub>
                          <m:r>
                            <a:rPr kumimoji="1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sSubSup>
                            <m:sSubSupPr>
                              <m:ctrlP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𝑙𝑖𝑘𝑒𝑙𝑖h𝑜𝑜𝑑</m:t>
                              </m:r>
                            </m:sub>
                            <m:sup>
                              <m: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1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𝑝𝑟𝑖𝑜𝑟</m:t>
                              </m:r>
                            </m:sub>
                          </m:sSub>
                          <m:r>
                            <a:rPr kumimoji="1" lang="en-US" altLang="zh-CN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sSubSup>
                            <m:sSubSupPr>
                              <m:ctrlP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zh-CN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𝑝𝑟𝑖𝑜𝑟</m:t>
                              </m:r>
                            </m:sub>
                            <m:sup>
                              <m:r>
                                <a:rPr kumimoji="1" lang="en-US" altLang="zh-CN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870D78-2F82-421E-827C-EE0C6964CD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9B412D-8F35-4CE4-A9D9-38B2CCC3F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Mathematics Process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ED5AB0-EE49-4C5C-A444-B896595F4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err="1"/>
              <a:t>Kording</a:t>
            </a:r>
            <a:r>
              <a:rPr kumimoji="1" lang="en-US" altLang="zh-CN" dirty="0"/>
              <a:t> (2020), NMA W2D1</a:t>
            </a:r>
            <a:endParaRPr kumimoji="1"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94ABB0-0F65-48D6-A892-48B757C6B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32" y="5148353"/>
            <a:ext cx="7787918" cy="76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36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034C1-0E83-4246-9839-54D572F8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model</a:t>
            </a:r>
            <a:endParaRPr lang="zh-CN" altLang="en-US" dirty="0"/>
          </a:p>
        </p:txBody>
      </p:sp>
      <p:pic>
        <p:nvPicPr>
          <p:cNvPr id="9" name="内容占位符 8" descr="形状, 矩形&#10;&#10;描述已自动生成">
            <a:extLst>
              <a:ext uri="{FF2B5EF4-FFF2-40B4-BE49-F238E27FC236}">
                <a16:creationId xmlns:a16="http://schemas.microsoft.com/office/drawing/2014/main" id="{D884E7F8-CDDD-4039-9433-DD9FEEC8E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00" y="2555166"/>
            <a:ext cx="4872250" cy="3480179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3DEA3B-FACD-4469-BEB3-420DB25CB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Code implement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7A2C324-CDF5-48A4-81EF-ADB29AEBF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CA77E0A-B0BB-47C6-8C8C-91E4524F0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32" y="1783307"/>
            <a:ext cx="2726307" cy="42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14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1C41D-D338-4326-BB11-28917132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model</a:t>
            </a:r>
            <a:endParaRPr lang="zh-CN" altLang="en-US" dirty="0"/>
          </a:p>
        </p:txBody>
      </p:sp>
      <p:pic>
        <p:nvPicPr>
          <p:cNvPr id="9" name="内容占位符 8" descr="图表, 折线图&#10;&#10;描述已自动生成">
            <a:extLst>
              <a:ext uri="{FF2B5EF4-FFF2-40B4-BE49-F238E27FC236}">
                <a16:creationId xmlns:a16="http://schemas.microsoft.com/office/drawing/2014/main" id="{844F01E4-DEC6-469F-94C0-F45A989F9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42" y="1758154"/>
            <a:ext cx="5741158" cy="4100827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48AA3F-FF52-4A32-9D7A-DA7EAFB62B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Code implement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DB9A40-4029-46FB-B32F-B598415D3F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DEFDAE-7E3D-4B73-8589-FDBC11B37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1"/>
          <a:stretch/>
        </p:blipFill>
        <p:spPr>
          <a:xfrm>
            <a:off x="628650" y="1825623"/>
            <a:ext cx="2774192" cy="37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37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2409F5-79DA-154B-AACD-BE3E18552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1270AB-BE28-D547-8BF3-903E76C36C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err="1"/>
              <a:t>Kording</a:t>
            </a:r>
            <a:r>
              <a:rPr kumimoji="1" lang="en-US" altLang="zh-CN" dirty="0"/>
              <a:t> (2020), NMA W2D1</a:t>
            </a:r>
            <a:endParaRPr kumimoji="1" lang="zh-CN" altLang="en-US" dirty="0"/>
          </a:p>
        </p:txBody>
      </p:sp>
      <p:pic>
        <p:nvPicPr>
          <p:cNvPr id="12" name="内容占位符 11" descr="图示&#10;&#10;描述已自动生成">
            <a:extLst>
              <a:ext uri="{FF2B5EF4-FFF2-40B4-BE49-F238E27FC236}">
                <a16:creationId xmlns:a16="http://schemas.microsoft.com/office/drawing/2014/main" id="{E00CA82A-74EA-44D1-A430-E20A37A03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" y="397783"/>
            <a:ext cx="8651019" cy="5774417"/>
          </a:xfrm>
        </p:spPr>
      </p:pic>
    </p:spTree>
    <p:extLst>
      <p:ext uri="{BB962C8B-B14F-4D97-AF65-F5344CB8AC3E}">
        <p14:creationId xmlns:p14="http://schemas.microsoft.com/office/powerpoint/2010/main" val="532159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0DD63-35A2-1C45-8DBF-967E2F8F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Taking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 step further</a:t>
            </a:r>
            <a:endParaRPr kumimoji="1"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9AE446AD-BF30-2941-B333-7E8EB1319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15451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BA7236-3590-994E-B732-D2BE7881B9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ED3085-6A9C-134A-B40B-72639C6767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203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095A7-40B2-2047-BF4C-9D64BA87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A698E4-C3BD-834D-A5DA-8DAB62267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Create a conjunction distribution</a:t>
                </a:r>
              </a:p>
              <a:p>
                <a:r>
                  <a:rPr lang="en" altLang="zh-CN" dirty="0"/>
                  <a:t>An internal model</a:t>
                </a:r>
              </a:p>
              <a:p>
                <a:pPr lvl="1"/>
                <a:r>
                  <a:rPr lang="en" altLang="zh-CN" b="1" dirty="0"/>
                  <a:t>Simulate</a:t>
                </a:r>
                <a:r>
                  <a:rPr lang="en" altLang="zh-CN" dirty="0"/>
                  <a:t> the relationship between reactions and simulations</a:t>
                </a:r>
              </a:p>
              <a:p>
                <a:pPr lvl="1"/>
                <a:r>
                  <a:rPr kumimoji="1" lang="en-US" altLang="zh-CN" b="1" dirty="0"/>
                  <a:t>Encode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𝑐𝑜𝑛𝑡𝑒𝑥𝑡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b="1" dirty="0"/>
                  <a:t>Inference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𝑐𝑜𝑛𝑡𝑒𝑥𝑡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Adv.</a:t>
                </a:r>
              </a:p>
              <a:p>
                <a:pPr lvl="1"/>
                <a:r>
                  <a:rPr lang="en" altLang="zh-CN" dirty="0"/>
                  <a:t>Terms can be transposed</a:t>
                </a:r>
              </a:p>
              <a:p>
                <a:pPr lvl="1"/>
                <a:r>
                  <a:rPr lang="en" altLang="zh-CN" dirty="0"/>
                  <a:t>Same mathematical form with the underlying neural computations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A698E4-C3BD-834D-A5DA-8DAB62267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59A00C-9AE5-EF48-B17A-DFD8B2BAA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6BA1A8-933B-2F4B-8172-81EF20DEDE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" altLang="zh-CN" dirty="0"/>
              <a:t>Solway, A., Botvinick, M. (2012). </a:t>
            </a:r>
            <a:r>
              <a:rPr lang="en" altLang="zh-CN" b="1" dirty="0"/>
              <a:t>Goal-Directed Decision Making as Probabilistic Inference: A Computational Framework and Potential Neural Correlates</a:t>
            </a:r>
            <a:r>
              <a:rPr lang="en" altLang="zh-CN" dirty="0"/>
              <a:t> Psychological Review 119(1), 120-154. </a:t>
            </a:r>
            <a:r>
              <a:rPr lang="en" altLang="zh-CN" dirty="0">
                <a:hlinkClick r:id="rId3"/>
              </a:rPr>
              <a:t>https://dx.doi.org/10.1037/a0026435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51557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C8320-4FB5-404B-BDC0-94634301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kumimoji="1" lang="en-US" altLang="zh-CN" dirty="0"/>
              <a:t>What’s the cognitive psychology</a:t>
            </a:r>
            <a:endParaRPr kumimoji="1" lang="zh-CN" alt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FC57E98-A639-429E-BA7D-015BA602ED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381125"/>
            <a:ext cx="6329363" cy="309563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03E32D9-B761-48C9-ABF7-B91C1B527F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6311899"/>
            <a:ext cx="7886700" cy="282575"/>
          </a:xfrm>
        </p:spPr>
        <p:txBody>
          <a:bodyPr/>
          <a:lstStyle/>
          <a:p>
            <a:r>
              <a:rPr lang="en-US" dirty="0" err="1"/>
              <a:t>Solso</a:t>
            </a:r>
            <a:r>
              <a:rPr lang="en-US" dirty="0"/>
              <a:t>, R. L., </a:t>
            </a:r>
            <a:r>
              <a:rPr lang="en-US" dirty="0" err="1"/>
              <a:t>MacLin</a:t>
            </a:r>
            <a:r>
              <a:rPr lang="en-US" dirty="0"/>
              <a:t>, M. K., &amp; </a:t>
            </a:r>
            <a:r>
              <a:rPr lang="en-US" dirty="0" err="1"/>
              <a:t>MacLin</a:t>
            </a:r>
            <a:r>
              <a:rPr lang="en-US" dirty="0"/>
              <a:t>, O. H. (2005). Cognitive psychology (7th ed.). Pearson Education New Zealand.</a:t>
            </a:r>
          </a:p>
        </p:txBody>
      </p:sp>
      <p:graphicFrame>
        <p:nvGraphicFramePr>
          <p:cNvPr id="7" name="内容占位符 2">
            <a:extLst>
              <a:ext uri="{FF2B5EF4-FFF2-40B4-BE49-F238E27FC236}">
                <a16:creationId xmlns:a16="http://schemas.microsoft.com/office/drawing/2014/main" id="{09F64387-38DE-4DDD-B1D5-09BAEA94D4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54013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9356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449895-FD2C-1546-9357-68EA1AFE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DAF8C-BE58-6849-B15A-47B99D143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Build a </a:t>
            </a:r>
            <a:r>
              <a:rPr kumimoji="1" lang="en-US" altLang="zh-CN" b="1" dirty="0"/>
              <a:t>generative model </a:t>
            </a:r>
            <a:r>
              <a:rPr kumimoji="1" lang="en-US" altLang="zh-CN" dirty="0"/>
              <a:t>to simulate</a:t>
            </a:r>
          </a:p>
          <a:p>
            <a:pPr lvl="1"/>
            <a:r>
              <a:rPr lang="en" altLang="zh-CN" dirty="0"/>
              <a:t>Creating a </a:t>
            </a:r>
            <a:r>
              <a:rPr lang="en" altLang="zh-CN" b="1" dirty="0"/>
              <a:t>mixture of Gaussian prior </a:t>
            </a:r>
            <a:r>
              <a:rPr lang="en" altLang="zh-CN" dirty="0"/>
              <a:t>for multiple possible stimulus inputs</a:t>
            </a:r>
          </a:p>
          <a:p>
            <a:pPr lvl="1"/>
            <a:r>
              <a:rPr lang="en" altLang="zh-CN" dirty="0"/>
              <a:t>Generating the </a:t>
            </a:r>
            <a:r>
              <a:rPr lang="en" altLang="zh-CN" b="1" dirty="0"/>
              <a:t>likelihood for multiple possible</a:t>
            </a:r>
            <a:r>
              <a:rPr lang="en" altLang="zh-CN" dirty="0"/>
              <a:t> stimulus inputs</a:t>
            </a:r>
          </a:p>
          <a:p>
            <a:pPr lvl="1"/>
            <a:r>
              <a:rPr lang="en" altLang="zh-CN" dirty="0"/>
              <a:t>Estimating our posterior as a function of the stimulus input</a:t>
            </a:r>
          </a:p>
          <a:p>
            <a:pPr lvl="1"/>
            <a:r>
              <a:rPr lang="en" altLang="zh-CN" dirty="0"/>
              <a:t>Estimating a participant response given the posterior</a:t>
            </a:r>
          </a:p>
          <a:p>
            <a:r>
              <a:rPr kumimoji="1" lang="en-US" altLang="zh-CN" dirty="0"/>
              <a:t>Formula form &amp; Code 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</a:rPr>
              <a:t>is omitted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9663FD-603D-2649-A4FA-0BD3853581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Mathematics Process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D31DD1-7E82-A64D-84D1-D3C2DD7D15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719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D05F9-A196-412A-9574-19B32B5A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DE0518-90C3-426F-8F6F-36B3EE2CF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Prior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1A38CC-CA69-4428-9E48-D58686881F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C8AB53-8732-834B-99AA-49977C0A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690688"/>
            <a:ext cx="6120000" cy="45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38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D05F9-A196-412A-9574-19B32B5A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 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DE0518-90C3-426F-8F6F-36B3EE2CF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Prior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1A38CC-CA69-4428-9E48-D58686881F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C8AB53-8732-834B-99AA-49977C0A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8717"/>
            <a:ext cx="4117693" cy="3064157"/>
          </a:xfrm>
          <a:prstGeom prst="rect">
            <a:avLst/>
          </a:prstGeom>
        </p:spPr>
      </p:pic>
      <p:pic>
        <p:nvPicPr>
          <p:cNvPr id="7" name="内容占位符 8" descr="形状, 矩形&#10;&#10;描述已自动生成">
            <a:extLst>
              <a:ext uri="{FF2B5EF4-FFF2-40B4-BE49-F238E27FC236}">
                <a16:creationId xmlns:a16="http://schemas.microsoft.com/office/drawing/2014/main" id="{CC0CCE26-C00B-2342-A2D7-295511BAA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" t="11651" r="3974" b="11092"/>
          <a:stretch/>
        </p:blipFill>
        <p:spPr>
          <a:xfrm>
            <a:off x="628650" y="1849581"/>
            <a:ext cx="3470564" cy="2098964"/>
          </a:xfrm>
        </p:spPr>
      </p:pic>
      <p:sp>
        <p:nvSpPr>
          <p:cNvPr id="3" name="圆角右箭头 2">
            <a:extLst>
              <a:ext uri="{FF2B5EF4-FFF2-40B4-BE49-F238E27FC236}">
                <a16:creationId xmlns:a16="http://schemas.microsoft.com/office/drawing/2014/main" id="{A0CB0C3D-7121-FD44-BBC3-1BC701605AA0}"/>
              </a:ext>
            </a:extLst>
          </p:cNvPr>
          <p:cNvSpPr/>
          <p:nvPr/>
        </p:nvSpPr>
        <p:spPr>
          <a:xfrm rot="5400000">
            <a:off x="4608366" y="2265074"/>
            <a:ext cx="810493" cy="883226"/>
          </a:xfrm>
          <a:prstGeom prst="bentArrow">
            <a:avLst>
              <a:gd name="adj1" fmla="val 25000"/>
              <a:gd name="adj2" fmla="val 2376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618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E7C2D-F4CF-1C40-AF41-EC22F577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 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6D9539-6145-4741-B3E7-D34E01F09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Multi-likelihood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3FD1ED-ADFB-A646-ACE0-5328313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" altLang="zh-CN" dirty="0" err="1"/>
              <a:t>Knill</a:t>
            </a:r>
            <a:r>
              <a:rPr lang="en" altLang="zh-CN" dirty="0"/>
              <a:t>, D., Pouget, A. (2004). </a:t>
            </a:r>
            <a:r>
              <a:rPr lang="en" altLang="zh-CN" b="1" dirty="0"/>
              <a:t>The Bayesian brain: the role of uncertainty in neural coding and computation</a:t>
            </a:r>
            <a:r>
              <a:rPr lang="en" altLang="zh-CN" dirty="0"/>
              <a:t> Trends in Neurosciences 27(12), 712-719. </a:t>
            </a:r>
            <a:r>
              <a:rPr lang="en" altLang="zh-CN" dirty="0">
                <a:hlinkClick r:id="rId2"/>
              </a:rPr>
              <a:t>https://dx.doi.org/10.1016/j.tins.2004.10.007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BD2ACD-8B96-9343-9390-E74CAC70E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32" b="98658" l="8726" r="93632">
                        <a14:foregroundMark x1="18160" y1="15101" x2="29481" y2="12752"/>
                        <a14:foregroundMark x1="29481" y1="12752" x2="17925" y2="14430"/>
                        <a14:foregroundMark x1="17925" y1="14430" x2="27830" y2="11745"/>
                        <a14:foregroundMark x1="27830" y1="11745" x2="20047" y2="10738"/>
                        <a14:foregroundMark x1="20047" y1="10738" x2="27594" y2="19463"/>
                        <a14:foregroundMark x1="27594" y1="19463" x2="12736" y2="40940"/>
                        <a14:foregroundMark x1="12736" y1="40940" x2="24057" y2="41275"/>
                        <a14:foregroundMark x1="24057" y1="41275" x2="15094" y2="50000"/>
                        <a14:foregroundMark x1="15094" y1="50000" x2="12736" y2="25503"/>
                        <a14:foregroundMark x1="12736" y1="25503" x2="7075" y2="86577"/>
                        <a14:foregroundMark x1="7075" y1="86577" x2="13915" y2="62081"/>
                        <a14:foregroundMark x1="13915" y1="62081" x2="11085" y2="73154"/>
                        <a14:foregroundMark x1="11085" y1="73154" x2="15566" y2="59732"/>
                        <a14:foregroundMark x1="15566" y1="59732" x2="12736" y2="47651"/>
                        <a14:foregroundMark x1="12736" y1="47651" x2="9906" y2="60067"/>
                        <a14:foregroundMark x1="9906" y1="60067" x2="9434" y2="76174"/>
                        <a14:foregroundMark x1="9434" y1="76174" x2="15330" y2="60067"/>
                        <a14:foregroundMark x1="15330" y1="60067" x2="18868" y2="83221"/>
                        <a14:foregroundMark x1="18868" y1="83221" x2="48585" y2="93289"/>
                        <a14:foregroundMark x1="48585" y1="93289" x2="81840" y2="94966"/>
                        <a14:foregroundMark x1="81840" y1="94966" x2="89623" y2="89933"/>
                        <a14:foregroundMark x1="89623" y1="89933" x2="93396" y2="31208"/>
                        <a14:foregroundMark x1="93396" y1="31208" x2="89387" y2="68792"/>
                        <a14:foregroundMark x1="89387" y1="68792" x2="92453" y2="39262"/>
                        <a14:foregroundMark x1="92453" y1="39262" x2="88915" y2="55034"/>
                        <a14:foregroundMark x1="88915" y1="55034" x2="28774" y2="48993"/>
                        <a14:foregroundMark x1="28774" y1="48993" x2="23113" y2="33893"/>
                        <a14:foregroundMark x1="23113" y1="33893" x2="20519" y2="74497"/>
                        <a14:foregroundMark x1="20519" y1="74497" x2="23349" y2="32215"/>
                        <a14:foregroundMark x1="23349" y1="32215" x2="19104" y2="78523"/>
                        <a14:foregroundMark x1="19104" y1="78523" x2="21226" y2="30201"/>
                        <a14:foregroundMark x1="21226" y1="30201" x2="20991" y2="29195"/>
                        <a14:foregroundMark x1="10613" y1="80872" x2="10849" y2="91946"/>
                        <a14:foregroundMark x1="10849" y1="91946" x2="23113" y2="71477"/>
                        <a14:foregroundMark x1="23113" y1="71477" x2="20283" y2="81879"/>
                        <a14:foregroundMark x1="20283" y1="81879" x2="24292" y2="92282"/>
                        <a14:foregroundMark x1="24292" y1="92282" x2="35849" y2="95638"/>
                        <a14:foregroundMark x1="35849" y1="95638" x2="43632" y2="95638"/>
                        <a14:foregroundMark x1="43632" y1="95638" x2="51651" y2="98322"/>
                        <a14:foregroundMark x1="51651" y1="98322" x2="59670" y2="97987"/>
                        <a14:foregroundMark x1="59670" y1="97987" x2="51887" y2="96980"/>
                        <a14:foregroundMark x1="51887" y1="96980" x2="79009" y2="94966"/>
                        <a14:foregroundMark x1="79009" y1="94966" x2="87264" y2="97651"/>
                        <a14:foregroundMark x1="87264" y1="97651" x2="76887" y2="95302"/>
                        <a14:foregroundMark x1="76887" y1="95302" x2="69575" y2="89262"/>
                        <a14:foregroundMark x1="69575" y1="89262" x2="72406" y2="89262"/>
                        <a14:foregroundMark x1="82311" y1="95973" x2="73821" y2="98993"/>
                        <a14:foregroundMark x1="73821" y1="98993" x2="88443" y2="97987"/>
                        <a14:foregroundMark x1="88443" y1="97987" x2="38679" y2="98993"/>
                        <a14:foregroundMark x1="38679" y1="98993" x2="37500" y2="97651"/>
                        <a14:foregroundMark x1="11321" y1="26174" x2="9906" y2="26510"/>
                        <a14:foregroundMark x1="9906" y1="25839" x2="10613" y2="28859"/>
                        <a14:foregroundMark x1="18632" y1="11074" x2="16274" y2="11745"/>
                        <a14:foregroundMark x1="93396" y1="59396" x2="89387" y2="87584"/>
                        <a14:foregroundMark x1="89387" y1="87584" x2="93632" y2="78188"/>
                        <a14:foregroundMark x1="93632" y1="78188" x2="93868" y2="90268"/>
                        <a14:foregroundMark x1="93868" y1="90268" x2="92689" y2="55369"/>
                        <a14:foregroundMark x1="92689" y1="55369" x2="91745" y2="67785"/>
                        <a14:foregroundMark x1="91745" y1="67785" x2="93396" y2="43960"/>
                        <a14:foregroundMark x1="93396" y1="43960" x2="92453" y2="30201"/>
                        <a14:foregroundMark x1="92453" y1="30201" x2="32075" y2="29195"/>
                        <a14:foregroundMark x1="32075" y1="29195" x2="26415" y2="23490"/>
                        <a14:foregroundMark x1="8962" y1="24497" x2="11792" y2="28523"/>
                        <a14:foregroundMark x1="9198" y1="48322" x2="10377" y2="36913"/>
                        <a14:foregroundMark x1="10377" y1="36913" x2="10142" y2="45638"/>
                        <a14:foregroundMark x1="90566" y1="91611" x2="91745" y2="90604"/>
                        <a14:foregroundMark x1="93396" y1="90604" x2="93632" y2="909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650" y="1535906"/>
            <a:ext cx="6572539" cy="43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18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50553-94BD-A641-9C76-BD071E60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 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3D5167-6600-C442-9A64-1DA3A318EA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Multi-likelihood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E01200-599D-AA4F-8ECA-F857C29A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690688"/>
            <a:ext cx="6120000" cy="45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9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50553-94BD-A641-9C76-BD071E60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 model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E01200-599D-AA4F-8ECA-F857C29A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217" y="2434201"/>
            <a:ext cx="4088823" cy="30426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A73CFA-AD45-334D-9F32-C8DF162F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2" y="2434201"/>
            <a:ext cx="4088823" cy="3042674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53A6C1E-3A36-BD40-9C37-BBC90EC06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D801F2-FC74-C742-9C2D-5DA8FC6E371B}"/>
              </a:ext>
            </a:extLst>
          </p:cNvPr>
          <p:cNvSpPr txBox="1"/>
          <p:nvPr/>
        </p:nvSpPr>
        <p:spPr>
          <a:xfrm>
            <a:off x="1901536" y="547687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Prior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3E4478-6824-3941-AFB1-FEDDBC2C80D5}"/>
              </a:ext>
            </a:extLst>
          </p:cNvPr>
          <p:cNvSpPr txBox="1"/>
          <p:nvPr/>
        </p:nvSpPr>
        <p:spPr>
          <a:xfrm>
            <a:off x="6029094" y="5476875"/>
            <a:ext cx="116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Likelihood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402B0D-C892-2442-AFBA-99611543842C}"/>
                  </a:ext>
                </a:extLst>
              </p:cNvPr>
              <p:cNvSpPr txBox="1"/>
              <p:nvPr/>
            </p:nvSpPr>
            <p:spPr>
              <a:xfrm>
                <a:off x="3109754" y="1690688"/>
                <a:ext cx="319292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/>
                  <a:t>Conjunction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A402B0D-C892-2442-AFBA-996115438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754" y="1690688"/>
                <a:ext cx="3192925" cy="830997"/>
              </a:xfrm>
              <a:prstGeom prst="rect">
                <a:avLst/>
              </a:prstGeom>
              <a:blipFill>
                <a:blip r:embed="rId4"/>
                <a:stretch>
                  <a:fillRect l="-2767" t="-4478" r="-1976"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772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50553-94BD-A641-9C76-BD071E60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 model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E01200-599D-AA4F-8ECA-F857C29A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217" y="2434201"/>
            <a:ext cx="4088823" cy="30426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A73CFA-AD45-334D-9F32-C8DF162F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2" y="2434201"/>
            <a:ext cx="4088823" cy="3042674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53A6C1E-3A36-BD40-9C37-BBC90EC06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D801F2-FC74-C742-9C2D-5DA8FC6E371B}"/>
              </a:ext>
            </a:extLst>
          </p:cNvPr>
          <p:cNvSpPr txBox="1"/>
          <p:nvPr/>
        </p:nvSpPr>
        <p:spPr>
          <a:xfrm>
            <a:off x="1901536" y="547687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Prior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3E4478-6824-3941-AFB1-FEDDBC2C80D5}"/>
              </a:ext>
            </a:extLst>
          </p:cNvPr>
          <p:cNvSpPr txBox="1"/>
          <p:nvPr/>
        </p:nvSpPr>
        <p:spPr>
          <a:xfrm>
            <a:off x="6029094" y="5476875"/>
            <a:ext cx="116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Likelihood</a:t>
            </a:r>
            <a:endParaRPr kumimoji="1" lang="zh-CN" altLang="en-US" b="1" dirty="0"/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226C6D6F-BE3A-F146-AC1F-1997D808E2C9}"/>
              </a:ext>
            </a:extLst>
          </p:cNvPr>
          <p:cNvCxnSpPr>
            <a:cxnSpLocks/>
          </p:cNvCxnSpPr>
          <p:nvPr/>
        </p:nvCxnSpPr>
        <p:spPr>
          <a:xfrm>
            <a:off x="145473" y="4894118"/>
            <a:ext cx="8863445" cy="0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D5F0E90-A616-5346-853B-89A793603D59}"/>
                  </a:ext>
                </a:extLst>
              </p:cNvPr>
              <p:cNvSpPr txBox="1"/>
              <p:nvPr/>
            </p:nvSpPr>
            <p:spPr>
              <a:xfrm>
                <a:off x="3144218" y="1690688"/>
                <a:ext cx="31239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/>
                  <a:t>Conditional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̃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D5F0E90-A616-5346-853B-89A793603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18" y="1690688"/>
                <a:ext cx="3123997" cy="830997"/>
              </a:xfrm>
              <a:prstGeom prst="rect">
                <a:avLst/>
              </a:prstGeom>
              <a:blipFill>
                <a:blip r:embed="rId4"/>
                <a:stretch>
                  <a:fillRect l="-2834" t="-4478" r="-2024"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010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50553-94BD-A641-9C76-BD071E60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 model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E01200-599D-AA4F-8ECA-F857C29A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217" y="2434201"/>
            <a:ext cx="4088823" cy="30426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A73CFA-AD45-334D-9F32-C8DF162F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2" y="2434201"/>
            <a:ext cx="4088823" cy="3042674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53A6C1E-3A36-BD40-9C37-BBC90EC06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D801F2-FC74-C742-9C2D-5DA8FC6E371B}"/>
              </a:ext>
            </a:extLst>
          </p:cNvPr>
          <p:cNvSpPr txBox="1"/>
          <p:nvPr/>
        </p:nvSpPr>
        <p:spPr>
          <a:xfrm>
            <a:off x="1901536" y="547687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Prior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3E4478-6824-3941-AFB1-FEDDBC2C80D5}"/>
              </a:ext>
            </a:extLst>
          </p:cNvPr>
          <p:cNvSpPr txBox="1"/>
          <p:nvPr/>
        </p:nvSpPr>
        <p:spPr>
          <a:xfrm>
            <a:off x="6029094" y="5476875"/>
            <a:ext cx="116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Likelihood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6F28D4D-E118-6B45-9EF4-C0DED1BCA795}"/>
                  </a:ext>
                </a:extLst>
              </p:cNvPr>
              <p:cNvSpPr txBox="1"/>
              <p:nvPr/>
            </p:nvSpPr>
            <p:spPr>
              <a:xfrm>
                <a:off x="3144218" y="1690688"/>
                <a:ext cx="31239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400" b="1" dirty="0"/>
                  <a:t>Conditional Probability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6F28D4D-E118-6B45-9EF4-C0DED1BCA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18" y="1690688"/>
                <a:ext cx="3123997" cy="830997"/>
              </a:xfrm>
              <a:prstGeom prst="rect">
                <a:avLst/>
              </a:prstGeom>
              <a:blipFill>
                <a:blip r:embed="rId4"/>
                <a:stretch>
                  <a:fillRect l="-2834" t="-4478" r="-2024"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67C7DC3-EF83-F24B-912E-AF246056C21F}"/>
              </a:ext>
            </a:extLst>
          </p:cNvPr>
          <p:cNvCxnSpPr>
            <a:cxnSpLocks/>
          </p:cNvCxnSpPr>
          <p:nvPr/>
        </p:nvCxnSpPr>
        <p:spPr>
          <a:xfrm flipV="1">
            <a:off x="1143000" y="2358736"/>
            <a:ext cx="0" cy="3047265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BF669A2-193A-0C4C-8D4E-3F78D772CF54}"/>
              </a:ext>
            </a:extLst>
          </p:cNvPr>
          <p:cNvCxnSpPr>
            <a:cxnSpLocks/>
          </p:cNvCxnSpPr>
          <p:nvPr/>
        </p:nvCxnSpPr>
        <p:spPr>
          <a:xfrm flipV="1">
            <a:off x="5503718" y="2358736"/>
            <a:ext cx="0" cy="3047265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014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ACF0A-5D38-9B4E-A0DA-D72C0499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CAE283-4015-AA43-9A89-7AB225658B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Posterior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CC72AB-8ACE-D346-8611-2C881300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690688"/>
            <a:ext cx="6120000" cy="4554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B72A72-BFCB-BD44-9644-0CEB22EE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34" y="6178549"/>
            <a:ext cx="4978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29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3199B-F02A-194D-BD20-289DA367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 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93FC65-4AAE-2C40-B1D9-5D2F4A6B15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" altLang="zh-CN" b="0" dirty="0"/>
              <a:t>Binary decision matrix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5FF09D-E58D-AA4E-B683-01D517DAFB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805F73-14FC-584D-A892-EDC71D0C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691131"/>
            <a:ext cx="6120000" cy="46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4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CC0F3-9736-184B-9301-29AEBF3B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kumimoji="1" lang="en" altLang="zh-CN" dirty="0"/>
              <a:t>Computer metaphor</a:t>
            </a:r>
            <a:endParaRPr kumimoji="1" lang="zh-CN" alt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31E79FE-F691-4171-B151-B67CD2FC9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381125"/>
            <a:ext cx="6329363" cy="309563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53C0C73-3039-4296-BC8D-3468508B98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6311899"/>
            <a:ext cx="7886700" cy="28257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内容占位符 2">
            <a:extLst>
              <a:ext uri="{FF2B5EF4-FFF2-40B4-BE49-F238E27FC236}">
                <a16:creationId xmlns:a16="http://schemas.microsoft.com/office/drawing/2014/main" id="{D5B2C969-C852-44BF-851D-A173296E25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11525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5714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3D415-ACD4-7A4C-90B9-A5CD6583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7275C5-6854-A945-A8B4-8D4EC9BB1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Inference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true x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C97B07-A1D7-824F-81B9-87067BA897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87E1FC-5394-3F4A-A2B9-2D1EDC8C1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690688"/>
            <a:ext cx="6120000" cy="45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47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3D415-ACD4-7A4C-90B9-A5CD6583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7275C5-6854-A945-A8B4-8D4EC9BB1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Inference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true x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C97B07-A1D7-824F-81B9-87067BA897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B5174B-EECD-B243-B34D-F8D96B35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00" y="1690688"/>
            <a:ext cx="6120000" cy="45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3D415-ACD4-7A4C-90B9-A5CD6583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Simulation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7275C5-6854-A945-A8B4-8D4EC9BB1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en-US" altLang="zh-CN" dirty="0"/>
              <a:t>Model inversion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C97B07-A1D7-824F-81B9-87067BA897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73C376C-8D96-9540-9B43-484EC1F9AEC8}"/>
              </a:ext>
            </a:extLst>
          </p:cNvPr>
          <p:cNvGrpSpPr/>
          <p:nvPr/>
        </p:nvGrpSpPr>
        <p:grpSpPr>
          <a:xfrm>
            <a:off x="1681299" y="1785452"/>
            <a:ext cx="3464330" cy="4707422"/>
            <a:chOff x="584841" y="1919289"/>
            <a:chExt cx="3464330" cy="470742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9B5174B-EECD-B243-B34D-F8D96B35E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919289"/>
              <a:ext cx="3420521" cy="255919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324A14D-B469-6B4F-B009-E5A90E51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841" y="4463761"/>
              <a:ext cx="2936178" cy="2162950"/>
            </a:xfrm>
            <a:prstGeom prst="rect">
              <a:avLst/>
            </a:prstGeom>
          </p:spPr>
        </p:pic>
      </p:grpSp>
      <p:pic>
        <p:nvPicPr>
          <p:cNvPr id="8" name="内容占位符 8" descr="形状, 矩形&#10;&#10;描述已自动生成">
            <a:extLst>
              <a:ext uri="{FF2B5EF4-FFF2-40B4-BE49-F238E27FC236}">
                <a16:creationId xmlns:a16="http://schemas.microsoft.com/office/drawing/2014/main" id="{D1AE48B4-323E-9344-81B1-5D399150C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" r="5604"/>
          <a:stretch/>
        </p:blipFill>
        <p:spPr>
          <a:xfrm>
            <a:off x="5228358" y="3926541"/>
            <a:ext cx="3551068" cy="2931459"/>
          </a:xfrm>
        </p:spPr>
      </p:pic>
      <p:sp>
        <p:nvSpPr>
          <p:cNvPr id="10" name="上弧形箭头 9">
            <a:extLst>
              <a:ext uri="{FF2B5EF4-FFF2-40B4-BE49-F238E27FC236}">
                <a16:creationId xmlns:a16="http://schemas.microsoft.com/office/drawing/2014/main" id="{B78A2945-725E-2E4A-B807-2C6D070707C8}"/>
              </a:ext>
            </a:extLst>
          </p:cNvPr>
          <p:cNvSpPr/>
          <p:nvPr/>
        </p:nvSpPr>
        <p:spPr>
          <a:xfrm rot="5400000">
            <a:off x="840758" y="3963081"/>
            <a:ext cx="1097279" cy="41148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FCF559-CB56-144E-94C7-B51741B3C0BE}"/>
              </a:ext>
            </a:extLst>
          </p:cNvPr>
          <p:cNvSpPr txBox="1"/>
          <p:nvPr/>
        </p:nvSpPr>
        <p:spPr>
          <a:xfrm>
            <a:off x="121898" y="3154271"/>
            <a:ext cx="166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marginalization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4F20E49F-C8D2-C844-BC3A-5A1DF09FAF11}"/>
              </a:ext>
            </a:extLst>
          </p:cNvPr>
          <p:cNvSpPr/>
          <p:nvPr/>
        </p:nvSpPr>
        <p:spPr>
          <a:xfrm>
            <a:off x="4617477" y="5174428"/>
            <a:ext cx="528152" cy="302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形 13" descr="集体讨论">
            <a:extLst>
              <a:ext uri="{FF2B5EF4-FFF2-40B4-BE49-F238E27FC236}">
                <a16:creationId xmlns:a16="http://schemas.microsoft.com/office/drawing/2014/main" id="{E8FAB655-483B-7144-AED3-6DFF8CC3C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1803" y="2192960"/>
            <a:ext cx="1744177" cy="174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54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53E8A-6C2B-2B4A-A757-2701A4EA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 spread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157710-0B8B-1F40-828B-3B86900DE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……</a:t>
            </a:r>
            <a:r>
              <a:rPr kumimoji="1" lang="zh-CN" altLang="en-US" dirty="0"/>
              <a:t> </a:t>
            </a:r>
            <a:r>
              <a:rPr kumimoji="1" lang="en" altLang="zh-CN" dirty="0"/>
              <a:t>the </a:t>
            </a:r>
            <a:r>
              <a:rPr kumimoji="1" lang="en" altLang="zh-CN" b="1" dirty="0"/>
              <a:t>generative model</a:t>
            </a:r>
            <a:r>
              <a:rPr kumimoji="1" lang="en" altLang="zh-CN" dirty="0"/>
              <a:t> in question captures the way in which policies, actions, and states work together to generate rewards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" altLang="zh-CN" dirty="0"/>
              <a:t>and </a:t>
            </a:r>
            <a:r>
              <a:rPr kumimoji="1" lang="en" altLang="zh-CN" b="1" dirty="0"/>
              <a:t>model inversion </a:t>
            </a:r>
            <a:r>
              <a:rPr kumimoji="1" lang="en" altLang="zh-CN" dirty="0"/>
              <a:t>reveals the policy that best explains the occurrence of reward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……</a:t>
            </a:r>
          </a:p>
          <a:p>
            <a:r>
              <a:rPr lang="en" altLang="zh-CN" dirty="0"/>
              <a:t>……</a:t>
            </a:r>
            <a:r>
              <a:rPr lang="zh-CN" altLang="en-US" dirty="0"/>
              <a:t> </a:t>
            </a:r>
            <a:r>
              <a:rPr lang="en" altLang="zh-CN" dirty="0"/>
              <a:t>Bayesian statistics mentioned above: The Bayesian calculations can be approximated by sampling from the relevant posterior probability distributions, rather than being computed directly.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7935E7-F04D-6F44-AF78-06650BD7A0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C5E6BA-D3CB-2A47-8B12-064F6AF94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6121101"/>
            <a:ext cx="7886700" cy="736899"/>
          </a:xfrm>
        </p:spPr>
        <p:txBody>
          <a:bodyPr>
            <a:normAutofit fontScale="92500" lnSpcReduction="10000"/>
          </a:bodyPr>
          <a:lstStyle/>
          <a:p>
            <a:r>
              <a:rPr lang="en" altLang="zh-CN" dirty="0"/>
              <a:t>Solway, A., Botvinick, M. (2012). </a:t>
            </a:r>
            <a:r>
              <a:rPr lang="en" altLang="zh-CN" b="1" dirty="0"/>
              <a:t>Goal-Directed Decision Making as Probabilistic Inference: A Computational Framework and Potential Neural Correlates</a:t>
            </a:r>
            <a:r>
              <a:rPr lang="en" altLang="zh-CN" dirty="0"/>
              <a:t> Psychological Review 119(1), 120-154. </a:t>
            </a:r>
            <a:r>
              <a:rPr lang="en" altLang="zh-CN" dirty="0">
                <a:hlinkClick r:id="rId2"/>
              </a:rPr>
              <a:t>https://dx.doi.org/10.1037/a0026435</a:t>
            </a:r>
            <a:endParaRPr lang="en-US" altLang="zh-CN" dirty="0"/>
          </a:p>
          <a:p>
            <a:r>
              <a:rPr lang="en-US" altLang="zh-CN" dirty="0"/>
              <a:t>Zhu, J., Sanborn, A., </a:t>
            </a:r>
            <a:r>
              <a:rPr lang="en-US" altLang="zh-CN" dirty="0" err="1"/>
              <a:t>Chater</a:t>
            </a:r>
            <a:r>
              <a:rPr lang="en-US" altLang="zh-CN" dirty="0"/>
              <a:t>, N. (2020). </a:t>
            </a:r>
            <a:r>
              <a:rPr lang="en-US" altLang="zh-CN" b="1" dirty="0"/>
              <a:t>The Bayesian sampler: Generic Bayesian inference causes incoherence in human probability judgments.</a:t>
            </a:r>
            <a:r>
              <a:rPr lang="en-US" altLang="zh-CN" dirty="0"/>
              <a:t> Psychological Review </a:t>
            </a:r>
            <a:r>
              <a:rPr lang="en-US" altLang="zh-CN" dirty="0">
                <a:hlinkClick r:id="rId3"/>
              </a:rPr>
              <a:t>https://dx.doi.org/10.1037/rev0000190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364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24EDF-484E-AF40-8AB4-DC61B2E00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Neurologic evidence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D561E1-123C-8541-A84B-85F9263D20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lang="en" altLang="zh-CN" b="1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7B3AA0-A33E-9A4A-A6FF-B326552636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altLang="zh-CN" dirty="0"/>
              <a:t>Beck, J., Ma, W., Latham, P., Pouget, A. (2007). </a:t>
            </a:r>
            <a:r>
              <a:rPr lang="en" altLang="zh-CN" b="1" dirty="0"/>
              <a:t>Probabilistic population codes and the exponential family of distributions</a:t>
            </a:r>
            <a:r>
              <a:rPr lang="en" altLang="zh-CN" dirty="0"/>
              <a:t> Progress in Brain Research 165(), 509-519. </a:t>
            </a:r>
            <a:r>
              <a:rPr lang="en" altLang="zh-CN" dirty="0">
                <a:hlinkClick r:id="rId2"/>
              </a:rPr>
              <a:t>https://dx.doi.org/10.1016/s0079-6123(06)65032-2</a:t>
            </a:r>
            <a:endParaRPr lang="en" altLang="zh-CN" dirty="0"/>
          </a:p>
          <a:p>
            <a:r>
              <a:rPr lang="en" altLang="zh-CN" dirty="0" err="1"/>
              <a:t>Trudel</a:t>
            </a:r>
            <a:r>
              <a:rPr lang="en" altLang="zh-CN" dirty="0"/>
              <a:t>, N., Scholl, J., Klein-</a:t>
            </a:r>
            <a:r>
              <a:rPr lang="en" altLang="zh-CN" dirty="0" err="1"/>
              <a:t>Flügge</a:t>
            </a:r>
            <a:r>
              <a:rPr lang="en" altLang="zh-CN" dirty="0"/>
              <a:t>, M., </a:t>
            </a:r>
            <a:r>
              <a:rPr lang="en" altLang="zh-CN" dirty="0" err="1"/>
              <a:t>Fouragnan</a:t>
            </a:r>
            <a:r>
              <a:rPr lang="en" altLang="zh-CN" dirty="0"/>
              <a:t>, E., </a:t>
            </a:r>
            <a:r>
              <a:rPr lang="en" altLang="zh-CN" dirty="0" err="1"/>
              <a:t>Tankelevitch</a:t>
            </a:r>
            <a:r>
              <a:rPr lang="en" altLang="zh-CN" dirty="0"/>
              <a:t>, L., Wittmann, M., Rushworth, M. (2020). </a:t>
            </a:r>
            <a:r>
              <a:rPr lang="en" altLang="zh-CN" b="1" dirty="0"/>
              <a:t>Polarity of uncertainty representation during exploration and exploitation in ventromedial prefrontal cortex</a:t>
            </a:r>
            <a:r>
              <a:rPr lang="en" altLang="zh-CN" dirty="0"/>
              <a:t> Nature Human Behaviour </a:t>
            </a:r>
            <a:r>
              <a:rPr lang="en" altLang="zh-CN" dirty="0">
                <a:hlinkClick r:id="rId3"/>
              </a:rPr>
              <a:t>https://dx.doi.org/10.1038/s41562-020-0929-3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FACD65-76E9-2D47-8FCC-7E990BF41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96859" l="7736" r="93396">
                        <a14:foregroundMark x1="10755" y1="15183" x2="17925" y2="81414"/>
                        <a14:foregroundMark x1="17925" y1="81414" x2="12830" y2="46597"/>
                        <a14:foregroundMark x1="12830" y1="46597" x2="14906" y2="17801"/>
                        <a14:foregroundMark x1="14906" y1="17801" x2="7736" y2="97120"/>
                        <a14:foregroundMark x1="7736" y1="97120" x2="21698" y2="86126"/>
                        <a14:foregroundMark x1="21698" y1="86126" x2="38113" y2="40314"/>
                        <a14:foregroundMark x1="38113" y1="40314" x2="50755" y2="24607"/>
                        <a14:foregroundMark x1="50755" y1="24607" x2="29811" y2="63089"/>
                        <a14:foregroundMark x1="29811" y1="63089" x2="36792" y2="29319"/>
                        <a14:foregroundMark x1="36792" y1="29319" x2="30566" y2="59424"/>
                        <a14:foregroundMark x1="30566" y1="59424" x2="43962" y2="47120"/>
                        <a14:foregroundMark x1="43962" y1="47120" x2="54340" y2="27487"/>
                        <a14:foregroundMark x1="54340" y1="27487" x2="47736" y2="59948"/>
                        <a14:foregroundMark x1="47736" y1="59948" x2="63962" y2="51309"/>
                        <a14:foregroundMark x1="63962" y1="51309" x2="72453" y2="67539"/>
                        <a14:foregroundMark x1="72453" y1="67539" x2="62830" y2="86911"/>
                        <a14:foregroundMark x1="62830" y1="86911" x2="43774" y2="84817"/>
                        <a14:foregroundMark x1="43774" y1="84817" x2="67925" y2="86649"/>
                        <a14:foregroundMark x1="67925" y1="86649" x2="84906" y2="85079"/>
                        <a14:foregroundMark x1="84906" y1="85079" x2="84906" y2="85079"/>
                        <a14:foregroundMark x1="41698" y1="12827" x2="43208" y2="19110"/>
                        <a14:foregroundMark x1="14528" y1="29581" x2="22642" y2="12827"/>
                        <a14:foregroundMark x1="22642" y1="12827" x2="18679" y2="34817"/>
                        <a14:foregroundMark x1="18679" y1="34817" x2="17358" y2="26963"/>
                        <a14:foregroundMark x1="10943" y1="14660" x2="13585" y2="53141"/>
                        <a14:foregroundMark x1="13585" y1="53141" x2="8491" y2="30628"/>
                        <a14:foregroundMark x1="8491" y1="30628" x2="9811" y2="23560"/>
                        <a14:foregroundMark x1="10377" y1="54188" x2="10755" y2="59424"/>
                        <a14:foregroundMark x1="75283" y1="80366" x2="93396" y2="62565"/>
                        <a14:foregroundMark x1="93396" y1="62565" x2="87736" y2="80628"/>
                        <a14:foregroundMark x1="87736" y1="80628" x2="72453" y2="78010"/>
                        <a14:backgroundMark x1="69434" y1="42932" x2="73585" y2="47120"/>
                        <a14:backgroundMark x1="71509" y1="47120" x2="70189" y2="47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902" y="1360291"/>
            <a:ext cx="3365500" cy="2425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287DE1-2DA0-9B4A-99EC-645A45FE15F7}"/>
              </a:ext>
            </a:extLst>
          </p:cNvPr>
          <p:cNvSpPr txBox="1"/>
          <p:nvPr/>
        </p:nvSpPr>
        <p:spPr>
          <a:xfrm>
            <a:off x="4029412" y="2346703"/>
            <a:ext cx="1778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Neuron level</a:t>
            </a:r>
            <a:endParaRPr kumimoji="1"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EBA93B-01B3-4842-BC74-BDF1A962FD0B}"/>
              </a:ext>
            </a:extLst>
          </p:cNvPr>
          <p:cNvSpPr txBox="1"/>
          <p:nvPr/>
        </p:nvSpPr>
        <p:spPr>
          <a:xfrm>
            <a:off x="1734079" y="4811067"/>
            <a:ext cx="1485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Brain level</a:t>
            </a:r>
            <a:endParaRPr kumimoji="1" lang="zh-CN" altLang="en-US" sz="24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3380F4-1FFC-5743-8238-3EF746D8757D}"/>
              </a:ext>
            </a:extLst>
          </p:cNvPr>
          <p:cNvGrpSpPr/>
          <p:nvPr/>
        </p:nvGrpSpPr>
        <p:grpSpPr>
          <a:xfrm>
            <a:off x="3201747" y="3888224"/>
            <a:ext cx="5368065" cy="2307349"/>
            <a:chOff x="3184264" y="4081499"/>
            <a:chExt cx="5368065" cy="230734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B400405-E591-EF40-A533-E13ABF3795DD}"/>
                </a:ext>
              </a:extLst>
            </p:cNvPr>
            <p:cNvGrpSpPr/>
            <p:nvPr/>
          </p:nvGrpSpPr>
          <p:grpSpPr>
            <a:xfrm>
              <a:off x="3254787" y="4097200"/>
              <a:ext cx="5297542" cy="2291648"/>
              <a:chOff x="2609328" y="4011138"/>
              <a:chExt cx="5297542" cy="2291648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F91994D6-BAB3-F44E-A104-14157EE49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9328" y="4060488"/>
                <a:ext cx="3860800" cy="22225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8F7AF2BC-F75F-B043-A520-DC192EC19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1018" y="4011138"/>
                <a:ext cx="3415852" cy="2291648"/>
              </a:xfrm>
              <a:prstGeom prst="rect">
                <a:avLst/>
              </a:prstGeom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E33EE95-8631-A44B-B8C5-9A82A82AB4B2}"/>
                </a:ext>
              </a:extLst>
            </p:cNvPr>
            <p:cNvSpPr/>
            <p:nvPr/>
          </p:nvSpPr>
          <p:spPr>
            <a:xfrm>
              <a:off x="3184264" y="4081499"/>
              <a:ext cx="333487" cy="380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99B6B384-99D3-E846-AC20-7CD2BB5D48F8}"/>
              </a:ext>
            </a:extLst>
          </p:cNvPr>
          <p:cNvSpPr/>
          <p:nvPr/>
        </p:nvSpPr>
        <p:spPr>
          <a:xfrm>
            <a:off x="1347395" y="3840633"/>
            <a:ext cx="7204934" cy="242570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71F9326E-D36F-0049-8AAB-9FED926C9C5E}"/>
              </a:ext>
            </a:extLst>
          </p:cNvPr>
          <p:cNvSpPr/>
          <p:nvPr/>
        </p:nvSpPr>
        <p:spPr>
          <a:xfrm>
            <a:off x="512767" y="1345576"/>
            <a:ext cx="5519006" cy="2287405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025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3D0F8-1053-1642-8EA1-C0B51927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22F0E8-CB1E-084F-9CDB-07A99F5FD1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8967C-0E14-C846-AA11-6EC6E753A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8" descr="图表, 折线图&#10;&#10;描述已自动生成">
            <a:extLst>
              <a:ext uri="{FF2B5EF4-FFF2-40B4-BE49-F238E27FC236}">
                <a16:creationId xmlns:a16="http://schemas.microsoft.com/office/drawing/2014/main" id="{844F01E4-DEC6-469F-94C0-F45A989F99A0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81124"/>
            <a:ext cx="2876567" cy="2054691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9CC72AB-8ACE-D346-8611-2C8813005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1174" y="2685668"/>
            <a:ext cx="2800826" cy="20842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91FA7A-CB99-9A47-AF2F-6A092C68F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96859" l="7736" r="93396">
                        <a14:foregroundMark x1="10755" y1="15183" x2="17925" y2="81414"/>
                        <a14:foregroundMark x1="17925" y1="81414" x2="12830" y2="46597"/>
                        <a14:foregroundMark x1="12830" y1="46597" x2="14906" y2="17801"/>
                        <a14:foregroundMark x1="14906" y1="17801" x2="7736" y2="97120"/>
                        <a14:foregroundMark x1="7736" y1="97120" x2="21698" y2="86126"/>
                        <a14:foregroundMark x1="21698" y1="86126" x2="38113" y2="40314"/>
                        <a14:foregroundMark x1="38113" y1="40314" x2="50755" y2="24607"/>
                        <a14:foregroundMark x1="50755" y1="24607" x2="29811" y2="63089"/>
                        <a14:foregroundMark x1="29811" y1="63089" x2="36792" y2="29319"/>
                        <a14:foregroundMark x1="36792" y1="29319" x2="30566" y2="59424"/>
                        <a14:foregroundMark x1="30566" y1="59424" x2="43962" y2="47120"/>
                        <a14:foregroundMark x1="43962" y1="47120" x2="54340" y2="27487"/>
                        <a14:foregroundMark x1="54340" y1="27487" x2="47736" y2="59948"/>
                        <a14:foregroundMark x1="47736" y1="59948" x2="63962" y2="51309"/>
                        <a14:foregroundMark x1="63962" y1="51309" x2="72453" y2="67539"/>
                        <a14:foregroundMark x1="72453" y1="67539" x2="62830" y2="86911"/>
                        <a14:foregroundMark x1="62830" y1="86911" x2="43774" y2="84817"/>
                        <a14:foregroundMark x1="43774" y1="84817" x2="67925" y2="86649"/>
                        <a14:foregroundMark x1="67925" y1="86649" x2="84906" y2="85079"/>
                        <a14:foregroundMark x1="84906" y1="85079" x2="84906" y2="85079"/>
                        <a14:foregroundMark x1="41698" y1="12827" x2="43208" y2="19110"/>
                        <a14:foregroundMark x1="14528" y1="29581" x2="22642" y2="12827"/>
                        <a14:foregroundMark x1="22642" y1="12827" x2="18679" y2="34817"/>
                        <a14:foregroundMark x1="18679" y1="34817" x2="17358" y2="26963"/>
                        <a14:foregroundMark x1="10943" y1="14660" x2="13585" y2="53141"/>
                        <a14:foregroundMark x1="13585" y1="53141" x2="8491" y2="30628"/>
                        <a14:foregroundMark x1="8491" y1="30628" x2="9811" y2="23560"/>
                        <a14:foregroundMark x1="10377" y1="54188" x2="10755" y2="59424"/>
                        <a14:foregroundMark x1="75283" y1="80366" x2="93396" y2="62565"/>
                        <a14:foregroundMark x1="93396" y1="62565" x2="87736" y2="80628"/>
                        <a14:foregroundMark x1="87736" y1="80628" x2="72453" y2="78010"/>
                        <a14:backgroundMark x1="69434" y1="42932" x2="73585" y2="47120"/>
                        <a14:backgroundMark x1="71509" y1="47120" x2="70189" y2="471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653" y="4195954"/>
            <a:ext cx="2433793" cy="1754167"/>
          </a:xfrm>
          <a:prstGeom prst="rect">
            <a:avLst/>
          </a:prstGeom>
        </p:spPr>
      </p:pic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03F51888-F1F9-1B42-806A-489FCEE4E2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3314099"/>
              </p:ext>
            </p:extLst>
          </p:nvPr>
        </p:nvGraphicFramePr>
        <p:xfrm>
          <a:off x="4811738" y="1741434"/>
          <a:ext cx="4176607" cy="3388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391373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C6C1C-5E2D-A140-B839-88621D94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basics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360AE9-C519-EE40-A27D-1D1B9FE1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Mathematics + Basic Applications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183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211A5-366F-EE40-8BBC-C80A01E8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Basic mathematical knowledge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5E922-7ED8-B749-95B6-467371ED6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Linear Algebra</a:t>
            </a:r>
          </a:p>
          <a:p>
            <a:r>
              <a:rPr kumimoji="1" lang="en" altLang="zh-CN" dirty="0"/>
              <a:t>Probability Theory</a:t>
            </a:r>
          </a:p>
          <a:p>
            <a:r>
              <a:rPr kumimoji="1" lang="en" altLang="zh-CN" dirty="0"/>
              <a:t>Mathematical Statistics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94467B-5E9C-B049-BD3F-7023F27B27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AA7128-589C-8147-8372-24FE36153E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033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93B0E-91F7-6644-AB01-FDF50F03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Applied mathematics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DF0429-0EAB-C343-A4EF-AAFFA9F1F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Mathematical optimization</a:t>
            </a:r>
          </a:p>
          <a:p>
            <a:r>
              <a:rPr kumimoji="1" lang="en" altLang="zh-CN" dirty="0"/>
              <a:t>Bayesian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Inference</a:t>
            </a:r>
          </a:p>
          <a:p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</a:p>
          <a:p>
            <a:r>
              <a:rPr lang="en" altLang="zh-CN" dirty="0"/>
              <a:t>Linear system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</a:t>
            </a:r>
            <a:r>
              <a:rPr kumimoji="1" lang="en-US" altLang="zh-CN" dirty="0"/>
              <a:t>……</a:t>
            </a:r>
            <a:endParaRPr lang="en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E2F188-7DBE-814E-9B2A-D0F8A3731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CF179C-222E-7A44-8061-D956F24EC5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9247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5F1A8-8DD6-F040-AB5F-367D210B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Mathematical optimization</a:t>
            </a:r>
            <a:endParaRPr kumimoji="1" lang="zh-CN" altLang="en-US" dirty="0"/>
          </a:p>
        </p:txBody>
      </p:sp>
      <p:pic>
        <p:nvPicPr>
          <p:cNvPr id="7" name="内容占位符 6" descr="图表, 散点图&#10;&#10;描述已自动生成">
            <a:extLst>
              <a:ext uri="{FF2B5EF4-FFF2-40B4-BE49-F238E27FC236}">
                <a16:creationId xmlns:a16="http://schemas.microsoft.com/office/drawing/2014/main" id="{2A882CA3-24DE-F946-B41F-CE0875B47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76" y="1690689"/>
            <a:ext cx="3295292" cy="2444894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20D56E-63B4-3047-BB1F-F596A50919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CA6AE5-63B3-FC42-B4D7-22DC46654E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561164-924D-6E46-8B22-27CA9579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362" y="2563057"/>
            <a:ext cx="2539049" cy="6961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AECFA4-75A2-FE4C-B22E-B63E8EA7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069" y="4667035"/>
            <a:ext cx="2925887" cy="1060104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F60DE59D-4570-A642-A34C-F37675AABB52}"/>
              </a:ext>
            </a:extLst>
          </p:cNvPr>
          <p:cNvSpPr/>
          <p:nvPr/>
        </p:nvSpPr>
        <p:spPr>
          <a:xfrm>
            <a:off x="4394418" y="2756116"/>
            <a:ext cx="778669" cy="31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D995804C-01D4-8D4A-BE5F-20EE75ACF6E8}"/>
              </a:ext>
            </a:extLst>
          </p:cNvPr>
          <p:cNvSpPr/>
          <p:nvPr/>
        </p:nvSpPr>
        <p:spPr>
          <a:xfrm rot="5400000">
            <a:off x="6318601" y="3799980"/>
            <a:ext cx="952500" cy="326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 descr="图片包含 形状&#10;&#10;描述已自动生成">
            <a:extLst>
              <a:ext uri="{FF2B5EF4-FFF2-40B4-BE49-F238E27FC236}">
                <a16:creationId xmlns:a16="http://schemas.microsoft.com/office/drawing/2014/main" id="{C8B7379E-1032-9944-9108-6C48AA1D9D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83" b="4607"/>
          <a:stretch/>
        </p:blipFill>
        <p:spPr>
          <a:xfrm>
            <a:off x="788489" y="4287657"/>
            <a:ext cx="3271835" cy="2024241"/>
          </a:xfrm>
          <a:prstGeom prst="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D3FB9DD9-A826-CE41-8CF6-505AF24AB51D}"/>
              </a:ext>
            </a:extLst>
          </p:cNvPr>
          <p:cNvSpPr/>
          <p:nvPr/>
        </p:nvSpPr>
        <p:spPr>
          <a:xfrm rot="10800000">
            <a:off x="4394418" y="5034628"/>
            <a:ext cx="778669" cy="314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3232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CC0F3-9736-184B-9301-29AEBF3B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Computer metaphor</a:t>
            </a:r>
            <a:endParaRPr kumimoji="1" lang="zh-CN" altLang="en-US" dirty="0"/>
          </a:p>
        </p:txBody>
      </p:sp>
      <p:pic>
        <p:nvPicPr>
          <p:cNvPr id="7" name="内容占位符 6" descr="手机屏幕截图&#10;&#10;描述已自动生成">
            <a:extLst>
              <a:ext uri="{FF2B5EF4-FFF2-40B4-BE49-F238E27FC236}">
                <a16:creationId xmlns:a16="http://schemas.microsoft.com/office/drawing/2014/main" id="{3549A1BA-1046-2041-A42F-0EEC16B35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8" y="1622147"/>
            <a:ext cx="6934200" cy="4114800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D7F702-5C12-184B-BA31-5979BFD57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1668ED-492E-194E-9180-9BFD69AAE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6311899"/>
            <a:ext cx="7886700" cy="36933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" altLang="zh-CN" i="0" dirty="0"/>
              <a:t>Broadbent,. E. (1958). Effect of noise on an “intellectual” task. </a:t>
            </a:r>
            <a:r>
              <a:rPr lang="en" altLang="zh-CN" dirty="0"/>
              <a:t>The Journal of the Acoustical Society of America</a:t>
            </a:r>
            <a:r>
              <a:rPr lang="en" altLang="zh-CN" i="0" dirty="0"/>
              <a:t>, </a:t>
            </a:r>
            <a:r>
              <a:rPr lang="en" altLang="zh-CN" dirty="0"/>
              <a:t>30</a:t>
            </a:r>
            <a:r>
              <a:rPr lang="en" altLang="zh-CN" i="0" dirty="0"/>
              <a:t>(9)</a:t>
            </a:r>
          </a:p>
          <a:p>
            <a:pPr>
              <a:spcBef>
                <a:spcPts val="0"/>
              </a:spcBef>
            </a:pPr>
            <a:r>
              <a:rPr lang="en" altLang="zh-CN" i="0" dirty="0" err="1"/>
              <a:t>Treisman</a:t>
            </a:r>
            <a:r>
              <a:rPr lang="en" altLang="zh-CN" i="0" dirty="0"/>
              <a:t>, A. D (1964). SELECTIVE ATTENTION IN MAN. </a:t>
            </a:r>
            <a:r>
              <a:rPr lang="en" altLang="zh-CN" dirty="0"/>
              <a:t>British medical bulletin, 20</a:t>
            </a:r>
            <a:r>
              <a:rPr lang="en" altLang="zh-CN" i="0" dirty="0"/>
              <a:t>, 12-6 .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23B622-58AD-FC49-B076-75AB9C46479F}"/>
              </a:ext>
            </a:extLst>
          </p:cNvPr>
          <p:cNvSpPr txBox="1"/>
          <p:nvPr/>
        </p:nvSpPr>
        <p:spPr>
          <a:xfrm>
            <a:off x="2427886" y="5805487"/>
            <a:ext cx="428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" altLang="zh-CN" b="1" dirty="0"/>
              <a:t>Attenuation Model in Cognitive Psychology</a:t>
            </a:r>
          </a:p>
        </p:txBody>
      </p:sp>
    </p:spTree>
    <p:extLst>
      <p:ext uri="{BB962C8B-B14F-4D97-AF65-F5344CB8AC3E}">
        <p14:creationId xmlns:p14="http://schemas.microsoft.com/office/powerpoint/2010/main" val="3932124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A9DDD-0547-D74C-A453-C9E6A9BD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Outro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7D85B1-DA46-8445-8093-6EE8C805E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Software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411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69265-AF1D-7E40-868C-9A656DD5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Software Engineer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EF989-0186-EB41-B087-10813F409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Programming paradigm</a:t>
            </a:r>
          </a:p>
          <a:p>
            <a:r>
              <a:rPr kumimoji="1" lang="en" altLang="zh-CN" dirty="0"/>
              <a:t>Project Management</a:t>
            </a:r>
            <a:endParaRPr kumimoji="1" lang="en-US" altLang="zh-CN" dirty="0"/>
          </a:p>
          <a:p>
            <a:r>
              <a:rPr kumimoji="1" lang="en-US" altLang="zh-CN" dirty="0"/>
              <a:t>Unit Testing</a:t>
            </a:r>
          </a:p>
          <a:p>
            <a:r>
              <a:rPr lang="en" altLang="zh-CN" dirty="0"/>
              <a:t>Data Structure and Algorithms</a:t>
            </a:r>
            <a:endParaRPr kumimoji="1"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A3B418-BB27-8E44-8C80-3C4AA6AC63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ADB36C-A21F-8547-ADB9-6E07C30679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6969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1653F-250D-1B43-B25E-251AFC33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Data Structure and Algorithms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37D384-DD5C-E146-9FB4-77BB8F574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8065" y="4928125"/>
            <a:ext cx="2311281" cy="502861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2800" dirty="0">
                <a:solidFill>
                  <a:schemeClr val="bg2">
                    <a:lumMod val="50000"/>
                  </a:schemeClr>
                </a:solidFill>
              </a:rPr>
              <a:t>List.append(X)</a:t>
            </a:r>
            <a:endParaRPr kumimoji="1" lang="zh-CN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92C8166-1307-354D-AD7A-7C0FC162C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9729" y="4944832"/>
            <a:ext cx="1626229" cy="469446"/>
          </a:xfrm>
        </p:spPr>
        <p:txBody>
          <a:bodyPr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List[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]  = X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37677D-24EC-7C46-9FC7-C28DAE85ED2A}"/>
              </a:ext>
            </a:extLst>
          </p:cNvPr>
          <p:cNvSpPr txBox="1"/>
          <p:nvPr/>
        </p:nvSpPr>
        <p:spPr>
          <a:xfrm>
            <a:off x="1064319" y="2644170"/>
            <a:ext cx="30187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dirty="0"/>
              <a:t>O(3n)</a:t>
            </a:r>
            <a:endParaRPr kumimoji="1" lang="zh-CN" altLang="en-US" sz="9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DD6995-EC6D-0A46-BDC3-59877CF285FE}"/>
              </a:ext>
            </a:extLst>
          </p:cNvPr>
          <p:cNvSpPr txBox="1"/>
          <p:nvPr/>
        </p:nvSpPr>
        <p:spPr>
          <a:xfrm>
            <a:off x="5375241" y="2644170"/>
            <a:ext cx="23952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dirty="0"/>
              <a:t>O(n)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F8CAB3CE-117D-6E40-B855-DAEE235323F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083094" y="3429000"/>
            <a:ext cx="1292147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797E25F-1E0F-9E49-A2D4-A4050EE5AD39}"/>
              </a:ext>
            </a:extLst>
          </p:cNvPr>
          <p:cNvSpPr txBox="1"/>
          <p:nvPr/>
        </p:nvSpPr>
        <p:spPr>
          <a:xfrm>
            <a:off x="4406050" y="2644170"/>
            <a:ext cx="654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091874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79B44-761D-BC4F-8636-6BB27FFD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F10674-6987-4444-A348-1F176EA2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6220"/>
            <a:ext cx="7886700" cy="549177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" altLang="zh-CN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Knill</a:t>
            </a:r>
            <a:r>
              <a:rPr lang="en" altLang="zh-CN" sz="1800" i="1" dirty="0">
                <a:latin typeface="Arial" panose="020B0604020202020204" pitchFamily="34" charset="0"/>
                <a:cs typeface="Arial" panose="020B0604020202020204" pitchFamily="34" charset="0"/>
              </a:rPr>
              <a:t>, D., Pouget, A.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(2004). </a:t>
            </a:r>
            <a:r>
              <a:rPr lang="en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The Bayesian brain: the role of uncertainty in neural coding and computation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Trends in Neurosciences 27(12), 712-719. 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https://dx.doi.org/10.1016/j.tins.2004.10.007</a:t>
            </a:r>
            <a:endParaRPr lang="en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altLang="zh-CN" sz="1800" i="1" dirty="0">
                <a:latin typeface="Arial" panose="020B0604020202020204" pitchFamily="34" charset="0"/>
                <a:cs typeface="Arial" panose="020B0604020202020204" pitchFamily="34" charset="0"/>
              </a:rPr>
              <a:t>Solway, A., Botvinick, M.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(2012). </a:t>
            </a:r>
            <a:r>
              <a:rPr lang="en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Goal-Directed Decision Making as Probabilistic Inference: A Computational Framework and Potential Neural Correlates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Psychological Review 119(1), 120-154. 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https://dx.doi.org/10.1037/a0026435</a:t>
            </a:r>
            <a:endParaRPr lang="en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altLang="zh-CN" sz="1800" i="1" dirty="0">
                <a:latin typeface="Arial" panose="020B0604020202020204" pitchFamily="34" charset="0"/>
                <a:cs typeface="Arial" panose="020B0604020202020204" pitchFamily="34" charset="0"/>
              </a:rPr>
              <a:t>Zhu, J., Sanborn, A., Chater, N.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(2020). </a:t>
            </a:r>
            <a:r>
              <a:rPr lang="en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The Bayesian sampler: Generic Bayesian inference causes incoherence in human probability judgments.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Psychological Review 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https://dx.doi.org/10.1037/rev0000190</a:t>
            </a:r>
            <a:endParaRPr lang="en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altLang="zh-CN" sz="1800" i="1" dirty="0"/>
              <a:t>Beck, J., Ma, W., Latham, P., Pouget, A.</a:t>
            </a:r>
            <a:r>
              <a:rPr lang="en" altLang="zh-CN" sz="1800" dirty="0"/>
              <a:t> (2007). </a:t>
            </a:r>
            <a:r>
              <a:rPr lang="en" altLang="zh-CN" sz="1800" b="1" dirty="0"/>
              <a:t>Probabilistic population codes and the exponential family of distributions</a:t>
            </a:r>
            <a:r>
              <a:rPr lang="en" altLang="zh-CN" sz="1800" dirty="0"/>
              <a:t> Progress in Brain Research 165(), 509-519. </a:t>
            </a:r>
            <a:r>
              <a:rPr lang="en" altLang="zh-CN" sz="1800" dirty="0">
                <a:hlinkClick r:id="rId5"/>
              </a:rPr>
              <a:t>https://dx.doi.org/10.1016/s0079-6123(06)65032-2</a:t>
            </a:r>
            <a:endParaRPr lang="en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" altLang="zh-CN" sz="1800" dirty="0" err="1"/>
              <a:t>Trudel</a:t>
            </a:r>
            <a:r>
              <a:rPr lang="en" altLang="zh-CN" sz="1800" dirty="0"/>
              <a:t>, N., Scholl, J., Klein-</a:t>
            </a:r>
            <a:r>
              <a:rPr lang="en" altLang="zh-CN" sz="1800" dirty="0" err="1"/>
              <a:t>Flügge</a:t>
            </a:r>
            <a:r>
              <a:rPr lang="en" altLang="zh-CN" sz="1800" dirty="0"/>
              <a:t>, M., </a:t>
            </a:r>
            <a:r>
              <a:rPr lang="en" altLang="zh-CN" sz="1800" dirty="0" err="1"/>
              <a:t>Fouragnan</a:t>
            </a:r>
            <a:r>
              <a:rPr lang="en" altLang="zh-CN" sz="1800" dirty="0"/>
              <a:t>, E., </a:t>
            </a:r>
            <a:r>
              <a:rPr lang="en" altLang="zh-CN" sz="1800" dirty="0" err="1"/>
              <a:t>Tankelevitch</a:t>
            </a:r>
            <a:r>
              <a:rPr lang="en" altLang="zh-CN" sz="1800" dirty="0"/>
              <a:t>, L., Wittmann, M., Rushworth, M. (2020). </a:t>
            </a:r>
            <a:r>
              <a:rPr lang="en" altLang="zh-CN" sz="1800" b="1" dirty="0"/>
              <a:t>Polarity of uncertainty representation during exploration and exploitation in ventromedial prefrontal cortex</a:t>
            </a:r>
            <a:r>
              <a:rPr lang="en" altLang="zh-CN" sz="1800" dirty="0"/>
              <a:t> Nature Human Behaviour </a:t>
            </a:r>
            <a:r>
              <a:rPr lang="en" altLang="zh-CN" sz="1800" dirty="0">
                <a:hlinkClick r:id="rId6"/>
              </a:rPr>
              <a:t>https://dx.doi.org/10.1038/s41562-020-0929-3</a:t>
            </a:r>
            <a:endParaRPr lang="en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Marr, D. (2010). Vision : A computational investigation into the human representation and processing of visual information / David Marr. Cambridge, Mass.: MIT Press.</a:t>
            </a:r>
          </a:p>
          <a:p>
            <a:pPr>
              <a:lnSpc>
                <a:spcPct val="150000"/>
              </a:lnSpc>
            </a:pPr>
            <a:r>
              <a:rPr kumimoji="1"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1" lang="en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NeuromatchAcademy</a:t>
            </a:r>
            <a:r>
              <a:rPr kumimoji="1"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/course-content/tree/master/tutorials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336BC2-9671-2F4E-A651-CDDA1BF948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199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07D14-4955-2449-A1DC-013A3F1C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Computational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156C1-B971-4340-B100-F45FA9F83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Model is a abstraction of a real system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which can</a:t>
            </a:r>
          </a:p>
          <a:p>
            <a:pPr lvl="1"/>
            <a:r>
              <a:rPr kumimoji="1" lang="en-US" altLang="zh-CN" dirty="0"/>
              <a:t>Simulate the phenomenon</a:t>
            </a:r>
          </a:p>
          <a:p>
            <a:pPr lvl="1"/>
            <a:r>
              <a:rPr kumimoji="1" lang="en-US" altLang="zh-CN" dirty="0"/>
              <a:t>Be understood easily</a:t>
            </a:r>
          </a:p>
          <a:p>
            <a:pPr lvl="1"/>
            <a:r>
              <a:rPr kumimoji="1" lang="en-US" altLang="zh-CN" dirty="0"/>
              <a:t>Be controlled</a:t>
            </a:r>
          </a:p>
          <a:p>
            <a:r>
              <a:rPr kumimoji="1" lang="en-US" altLang="zh-CN" dirty="0"/>
              <a:t>Computational Model is a model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can be</a:t>
            </a:r>
          </a:p>
          <a:p>
            <a:pPr lvl="1"/>
            <a:r>
              <a:rPr kumimoji="1" lang="en-US" altLang="zh-CN" dirty="0"/>
              <a:t>Described by mathematical concepts</a:t>
            </a:r>
          </a:p>
          <a:p>
            <a:pPr lvl="1"/>
            <a:r>
              <a:rPr kumimoji="1" lang="en-US" altLang="zh-CN" dirty="0"/>
              <a:t>Calculated based on mathematical rules</a:t>
            </a:r>
          </a:p>
          <a:p>
            <a:pPr lvl="1"/>
            <a:r>
              <a:rPr kumimoji="1" lang="en-US" altLang="zh-CN" dirty="0"/>
              <a:t>Simulated by computer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D1F080-882B-5242-893F-EBE2AF06F1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73D12D-2774-5D4D-BC70-A1691722F8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6176963"/>
            <a:ext cx="7886700" cy="41751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Gunnar </a:t>
            </a:r>
            <a:r>
              <a:rPr kumimoji="1" lang="en-US" altLang="zh-CN" dirty="0" err="1"/>
              <a:t>Blohm</a:t>
            </a:r>
            <a:r>
              <a:rPr kumimoji="1" lang="en-US" altLang="zh-CN" dirty="0"/>
              <a:t> (2020). NMA W1D1</a:t>
            </a:r>
          </a:p>
        </p:txBody>
      </p:sp>
    </p:spTree>
    <p:extLst>
      <p:ext uri="{BB962C8B-B14F-4D97-AF65-F5344CB8AC3E}">
        <p14:creationId xmlns:p14="http://schemas.microsoft.com/office/powerpoint/2010/main" val="206725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6F44D-B146-7548-B446-60F05B8E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The basic logic in model-based research</a:t>
            </a:r>
            <a:endParaRPr kumimoji="1" lang="zh-CN" altLang="en-US" sz="36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04BCC0A-01B8-3340-B5B0-34C056892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7" b="97605" l="9967" r="93688">
                        <a14:foregroundMark x1="32558" y1="8908" x2="10050" y2="41571"/>
                        <a14:foregroundMark x1="10050" y1="41571" x2="748" y2="67625"/>
                        <a14:foregroundMark x1="748" y1="67625" x2="1246" y2="77874"/>
                        <a14:foregroundMark x1="1246" y1="77874" x2="15365" y2="95115"/>
                        <a14:foregroundMark x1="15365" y1="95115" x2="49917" y2="99425"/>
                        <a14:foregroundMark x1="49917" y1="99425" x2="63704" y2="99138"/>
                        <a14:foregroundMark x1="63704" y1="99138" x2="93439" y2="88410"/>
                        <a14:foregroundMark x1="93439" y1="88410" x2="98754" y2="65996"/>
                        <a14:foregroundMark x1="98754" y1="65996" x2="98231" y2="37212"/>
                        <a14:foregroundMark x1="77165" y1="13867" x2="72591" y2="9483"/>
                        <a14:foregroundMark x1="93399" y1="29428" x2="91875" y2="27967"/>
                        <a14:foregroundMark x1="98173" y1="34004" x2="96544" y2="32443"/>
                        <a14:foregroundMark x1="72591" y1="9483" x2="26163" y2="3448"/>
                        <a14:foregroundMark x1="26163" y1="3448" x2="32060" y2="9866"/>
                        <a14:foregroundMark x1="52326" y1="49617" x2="46761" y2="71360"/>
                        <a14:foregroundMark x1="46761" y1="71360" x2="52159" y2="59387"/>
                        <a14:foregroundMark x1="52159" y1="59387" x2="52326" y2="57471"/>
                        <a14:foregroundMark x1="8970" y1="92720" x2="20100" y2="99425"/>
                        <a14:foregroundMark x1="20100" y1="99425" x2="43106" y2="98180"/>
                        <a14:foregroundMark x1="43106" y1="98180" x2="51993" y2="99425"/>
                        <a14:foregroundMark x1="51993" y1="99425" x2="92193" y2="95115"/>
                        <a14:foregroundMark x1="92193" y1="95115" x2="93272" y2="83142"/>
                        <a14:foregroundMark x1="93272" y1="83142" x2="91030" y2="60824"/>
                        <a14:foregroundMark x1="91030" y1="60824" x2="93688" y2="41284"/>
                        <a14:foregroundMark x1="17525" y1="97605" x2="33056" y2="94732"/>
                        <a14:backgroundMark x1="8223" y1="13506" x2="14369" y2="12261"/>
                        <a14:backgroundMark x1="17525" y1="10057" x2="5316" y2="16762"/>
                        <a14:backgroundMark x1="77990" y1="17146" x2="82226" y2="15709"/>
                        <a14:backgroundMark x1="91611" y1="28448" x2="84884" y2="21935"/>
                        <a14:backgroundMark x1="84884" y1="21935" x2="91279" y2="28544"/>
                        <a14:backgroundMark x1="91279" y1="28544" x2="76744" y2="12739"/>
                        <a14:backgroundMark x1="95266" y1="34100" x2="99834" y2="36303"/>
                        <a14:backgroundMark x1="93023" y1="29885" x2="96678" y2="32280"/>
                      </a14:backgroundRemoval>
                    </a14:imgEffect>
                  </a14:imgLayer>
                </a14:imgProps>
              </a:ext>
            </a:extLst>
          </a:blip>
          <a:srcRect l="5680" t="9463" r="2232" b="1042"/>
          <a:stretch/>
        </p:blipFill>
        <p:spPr>
          <a:xfrm>
            <a:off x="1918252" y="1535906"/>
            <a:ext cx="5307495" cy="4472608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42BF43-8E01-B74B-8D05-A6AD7E295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endParaRPr kumimoji="1"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0DA5938-3CF0-6848-983D-2706765E89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68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329C3-ED9A-4444-ADC8-CB30D0743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Build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 in different scale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D083841-91D5-4D4C-AF4C-A00C13006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934" y="1370230"/>
            <a:ext cx="3231778" cy="4941668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607182-F7DC-D24C-989D-EBF98904B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" altLang="zh-CN" dirty="0"/>
              <a:t>Modified from </a:t>
            </a:r>
            <a:r>
              <a:rPr kumimoji="1" lang="en" altLang="zh-CN" dirty="0" err="1"/>
              <a:t>Trappenberg</a:t>
            </a:r>
            <a:r>
              <a:rPr kumimoji="1" lang="en" altLang="zh-CN" dirty="0"/>
              <a:t> (2009), Fundamentals of Computational Neuroscience</a:t>
            </a:r>
            <a:endParaRPr kumimoji="1"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9621B27-D145-F945-989A-06D31077BD1D}"/>
              </a:ext>
            </a:extLst>
          </p:cNvPr>
          <p:cNvGrpSpPr/>
          <p:nvPr/>
        </p:nvGrpSpPr>
        <p:grpSpPr>
          <a:xfrm>
            <a:off x="4070996" y="1791037"/>
            <a:ext cx="4644845" cy="4117236"/>
            <a:chOff x="4070996" y="1791037"/>
            <a:chExt cx="4644845" cy="411723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6328349-6C4F-4E49-83F9-B2550B16E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32" b="97483" l="3854" r="95335">
                          <a14:foregroundMark x1="47465" y1="7895" x2="49899" y2="8467"/>
                          <a14:foregroundMark x1="47667" y1="94622" x2="53245" y2="93364"/>
                          <a14:foregroundMark x1="8215" y1="75057" x2="8215" y2="75057"/>
                          <a14:foregroundMark x1="92901" y1="75744" x2="92394" y2="73227"/>
                          <a14:foregroundMark x1="49696" y1="2632" x2="49696" y2="2632"/>
                          <a14:foregroundMark x1="3955" y1="76201" x2="6694" y2="76430"/>
                          <a14:foregroundMark x1="95335" y1="76201" x2="94016" y2="77002"/>
                          <a14:foregroundMark x1="48884" y1="97483" x2="50203" y2="97254"/>
                          <a14:backgroundMark x1="8925" y1="42563" x2="17850" y2="42105"/>
                          <a14:backgroundMark x1="67039" y1="19222" x2="79209" y2="17620"/>
                          <a14:backgroundMark x1="79209" y1="17620" x2="89351" y2="17963"/>
                          <a14:backgroundMark x1="90771" y1="67277" x2="93408" y2="6681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0996" y="1791037"/>
              <a:ext cx="4644845" cy="411723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8472BC7-4A12-5547-9B4A-286CC9FC0B6B}"/>
                </a:ext>
              </a:extLst>
            </p:cNvPr>
            <p:cNvSpPr txBox="1"/>
            <p:nvPr/>
          </p:nvSpPr>
          <p:spPr>
            <a:xfrm>
              <a:off x="5842303" y="4966222"/>
              <a:ext cx="1097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What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6EF069-80E9-4440-A2AC-1D289CF6CE6E}"/>
                </a:ext>
              </a:extLst>
            </p:cNvPr>
            <p:cNvSpPr txBox="1"/>
            <p:nvPr/>
          </p:nvSpPr>
          <p:spPr>
            <a:xfrm>
              <a:off x="5916555" y="3708906"/>
              <a:ext cx="949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How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E17642C-A870-0A47-AAA1-6D7CE422A5F2}"/>
                </a:ext>
              </a:extLst>
            </p:cNvPr>
            <p:cNvSpPr txBox="1"/>
            <p:nvPr/>
          </p:nvSpPr>
          <p:spPr>
            <a:xfrm>
              <a:off x="5920980" y="2463578"/>
              <a:ext cx="944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200" dirty="0">
                  <a:solidFill>
                    <a:schemeClr val="bg1"/>
                  </a:solidFill>
                </a:rPr>
                <a:t>Why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5902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自用组会报告模板" id="{84C2582C-1438-5648-A665-C431D9B30E85}" vid="{B57E2847-91DC-5B49-85DA-CFBA2BF772B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2341</TotalTime>
  <Words>1880</Words>
  <Application>Microsoft Macintosh PowerPoint</Application>
  <PresentationFormat>全屏显示(4:3)</PresentationFormat>
  <Paragraphs>308</Paragraphs>
  <Slides>63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1" baseType="lpstr">
      <vt:lpstr>等线</vt:lpstr>
      <vt:lpstr>Roboto</vt:lpstr>
      <vt:lpstr>Arial</vt:lpstr>
      <vt:lpstr>Calibri</vt:lpstr>
      <vt:lpstr>Calibri Light</vt:lpstr>
      <vt:lpstr>Cambria Math</vt:lpstr>
      <vt:lpstr>Wingdings</vt:lpstr>
      <vt:lpstr>Office 主题​​</vt:lpstr>
      <vt:lpstr>The Basic Logic of Computational Neuroscience</vt:lpstr>
      <vt:lpstr>The outline</vt:lpstr>
      <vt:lpstr>What is  Computational Neuroscience</vt:lpstr>
      <vt:lpstr>What’s the cognitive psychology</vt:lpstr>
      <vt:lpstr>Computer metaphor</vt:lpstr>
      <vt:lpstr>Computer metaphor</vt:lpstr>
      <vt:lpstr>Model and Computational Model</vt:lpstr>
      <vt:lpstr>The basic logic in model-based research</vt:lpstr>
      <vt:lpstr>Build model in different scale</vt:lpstr>
      <vt:lpstr>The model pyramid</vt:lpstr>
      <vt:lpstr>The model pyramid</vt:lpstr>
      <vt:lpstr>The model pyramid</vt:lpstr>
      <vt:lpstr>E.g. The interspike interval (ISI) model</vt:lpstr>
      <vt:lpstr>Different Model Levels</vt:lpstr>
      <vt:lpstr>David Marr’s Model</vt:lpstr>
      <vt:lpstr>Why we love model?</vt:lpstr>
      <vt:lpstr>A simple example</vt:lpstr>
      <vt:lpstr>A basic process in CCN</vt:lpstr>
      <vt:lpstr>Phenomenon</vt:lpstr>
      <vt:lpstr>Define the Question</vt:lpstr>
      <vt:lpstr>Brief intro about Bayes Brain</vt:lpstr>
      <vt:lpstr>Model Implementation</vt:lpstr>
      <vt:lpstr>Toy model</vt:lpstr>
      <vt:lpstr>Toy model</vt:lpstr>
      <vt:lpstr>Toy model</vt:lpstr>
      <vt:lpstr>Toy model</vt:lpstr>
      <vt:lpstr>Toy model</vt:lpstr>
      <vt:lpstr>Toy model</vt:lpstr>
      <vt:lpstr>Toy model</vt:lpstr>
      <vt:lpstr>Toy model</vt:lpstr>
      <vt:lpstr>Toy model</vt:lpstr>
      <vt:lpstr>Simulation model</vt:lpstr>
      <vt:lpstr>Simulation model</vt:lpstr>
      <vt:lpstr>Simulation model</vt:lpstr>
      <vt:lpstr>Simulation model</vt:lpstr>
      <vt:lpstr>Simulation model</vt:lpstr>
      <vt:lpstr>PowerPoint 演示文稿</vt:lpstr>
      <vt:lpstr>Taking a step further</vt:lpstr>
      <vt:lpstr>Generative Model</vt:lpstr>
      <vt:lpstr>Simulation model</vt:lpstr>
      <vt:lpstr>Simulation model</vt:lpstr>
      <vt:lpstr>Simulation model</vt:lpstr>
      <vt:lpstr>Simulation model</vt:lpstr>
      <vt:lpstr>Simulation model</vt:lpstr>
      <vt:lpstr>Simulation model</vt:lpstr>
      <vt:lpstr>Simulation model</vt:lpstr>
      <vt:lpstr>Simulation model</vt:lpstr>
      <vt:lpstr>Simulation model</vt:lpstr>
      <vt:lpstr>Simulation model</vt:lpstr>
      <vt:lpstr>Simulation model</vt:lpstr>
      <vt:lpstr>Simulation model</vt:lpstr>
      <vt:lpstr>Simulation model</vt:lpstr>
      <vt:lpstr>Model spread</vt:lpstr>
      <vt:lpstr>Neurologic evidence</vt:lpstr>
      <vt:lpstr>Review</vt:lpstr>
      <vt:lpstr>The basics</vt:lpstr>
      <vt:lpstr>Basic mathematical knowledge</vt:lpstr>
      <vt:lpstr>Applied mathematics</vt:lpstr>
      <vt:lpstr>Mathematical optimization</vt:lpstr>
      <vt:lpstr>Outro</vt:lpstr>
      <vt:lpstr>Software Engineer</vt:lpstr>
      <vt:lpstr>Data Structure and Algorithms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Basic Logic of Computational Neuroscience</dc:title>
  <dc:creator>Xia Xiaokai</dc:creator>
  <cp:lastModifiedBy>Xia Xiaokai</cp:lastModifiedBy>
  <cp:revision>30</cp:revision>
  <dcterms:created xsi:type="dcterms:W3CDTF">2020-09-21T07:05:54Z</dcterms:created>
  <dcterms:modified xsi:type="dcterms:W3CDTF">2020-10-28T09:57:02Z</dcterms:modified>
</cp:coreProperties>
</file>